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charts/chart2.xml" ContentType="application/vnd.openxmlformats-officedocument.drawingml.chart+xml"/>
  <Override PartName="/ppt/notesSlides/notesSlide7.xml" ContentType="application/vnd.openxmlformats-officedocument.presentationml.notesSlide+xml"/>
  <Override PartName="/ppt/charts/chart3.xml" ContentType="application/vnd.openxmlformats-officedocument.drawingml.chart+xml"/>
  <Override PartName="/ppt/theme/themeOverride1.xml" ContentType="application/vnd.openxmlformats-officedocument.themeOverride+xml"/>
  <Override PartName="/ppt/charts/chart4.xml" ContentType="application/vnd.openxmlformats-officedocument.drawingml.chart+xml"/>
  <Override PartName="/ppt/theme/themeOverride2.xml" ContentType="application/vnd.openxmlformats-officedocument.themeOverride+xml"/>
  <Override PartName="/ppt/charts/chart5.xml" ContentType="application/vnd.openxmlformats-officedocument.drawingml.chart+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56" r:id="rId2"/>
    <p:sldId id="267" r:id="rId3"/>
    <p:sldId id="268" r:id="rId4"/>
    <p:sldId id="270" r:id="rId5"/>
    <p:sldId id="260" r:id="rId6"/>
    <p:sldId id="272" r:id="rId7"/>
    <p:sldId id="271" r:id="rId8"/>
    <p:sldId id="261" r:id="rId9"/>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110" charset="0"/>
        <a:ea typeface="+mn-ea"/>
        <a:cs typeface="+mn-cs"/>
      </a:defRPr>
    </a:lvl1pPr>
    <a:lvl2pPr marL="457200" algn="l" rtl="0" eaLnBrk="0" fontAlgn="base" hangingPunct="0">
      <a:spcBef>
        <a:spcPct val="0"/>
      </a:spcBef>
      <a:spcAft>
        <a:spcPct val="0"/>
      </a:spcAft>
      <a:defRPr sz="2400" kern="1200">
        <a:solidFill>
          <a:schemeClr val="tx1"/>
        </a:solidFill>
        <a:latin typeface="Arial" pitchFamily="-110" charset="0"/>
        <a:ea typeface="+mn-ea"/>
        <a:cs typeface="+mn-cs"/>
      </a:defRPr>
    </a:lvl2pPr>
    <a:lvl3pPr marL="914400" algn="l" rtl="0" eaLnBrk="0" fontAlgn="base" hangingPunct="0">
      <a:spcBef>
        <a:spcPct val="0"/>
      </a:spcBef>
      <a:spcAft>
        <a:spcPct val="0"/>
      </a:spcAft>
      <a:defRPr sz="2400" kern="1200">
        <a:solidFill>
          <a:schemeClr val="tx1"/>
        </a:solidFill>
        <a:latin typeface="Arial" pitchFamily="-110" charset="0"/>
        <a:ea typeface="+mn-ea"/>
        <a:cs typeface="+mn-cs"/>
      </a:defRPr>
    </a:lvl3pPr>
    <a:lvl4pPr marL="1371600" algn="l" rtl="0" eaLnBrk="0" fontAlgn="base" hangingPunct="0">
      <a:spcBef>
        <a:spcPct val="0"/>
      </a:spcBef>
      <a:spcAft>
        <a:spcPct val="0"/>
      </a:spcAft>
      <a:defRPr sz="2400" kern="1200">
        <a:solidFill>
          <a:schemeClr val="tx1"/>
        </a:solidFill>
        <a:latin typeface="Arial" pitchFamily="-110" charset="0"/>
        <a:ea typeface="+mn-ea"/>
        <a:cs typeface="+mn-cs"/>
      </a:defRPr>
    </a:lvl4pPr>
    <a:lvl5pPr marL="1828800" algn="l" rtl="0" eaLnBrk="0" fontAlgn="base" hangingPunct="0">
      <a:spcBef>
        <a:spcPct val="0"/>
      </a:spcBef>
      <a:spcAft>
        <a:spcPct val="0"/>
      </a:spcAft>
      <a:defRPr sz="2400" kern="1200">
        <a:solidFill>
          <a:schemeClr val="tx1"/>
        </a:solidFill>
        <a:latin typeface="Arial" pitchFamily="-110" charset="0"/>
        <a:ea typeface="+mn-ea"/>
        <a:cs typeface="+mn-cs"/>
      </a:defRPr>
    </a:lvl5pPr>
    <a:lvl6pPr marL="2286000" algn="l" defTabSz="457200" rtl="0" eaLnBrk="1" latinLnBrk="0" hangingPunct="1">
      <a:defRPr sz="2400" kern="1200">
        <a:solidFill>
          <a:schemeClr val="tx1"/>
        </a:solidFill>
        <a:latin typeface="Arial" pitchFamily="-110" charset="0"/>
        <a:ea typeface="+mn-ea"/>
        <a:cs typeface="+mn-cs"/>
      </a:defRPr>
    </a:lvl6pPr>
    <a:lvl7pPr marL="2743200" algn="l" defTabSz="457200" rtl="0" eaLnBrk="1" latinLnBrk="0" hangingPunct="1">
      <a:defRPr sz="2400" kern="1200">
        <a:solidFill>
          <a:schemeClr val="tx1"/>
        </a:solidFill>
        <a:latin typeface="Arial" pitchFamily="-110" charset="0"/>
        <a:ea typeface="+mn-ea"/>
        <a:cs typeface="+mn-cs"/>
      </a:defRPr>
    </a:lvl7pPr>
    <a:lvl8pPr marL="3200400" algn="l" defTabSz="457200" rtl="0" eaLnBrk="1" latinLnBrk="0" hangingPunct="1">
      <a:defRPr sz="2400" kern="1200">
        <a:solidFill>
          <a:schemeClr val="tx1"/>
        </a:solidFill>
        <a:latin typeface="Arial" pitchFamily="-110" charset="0"/>
        <a:ea typeface="+mn-ea"/>
        <a:cs typeface="+mn-cs"/>
      </a:defRPr>
    </a:lvl8pPr>
    <a:lvl9pPr marL="3657600" algn="l" defTabSz="457200" rtl="0" eaLnBrk="1" latinLnBrk="0" hangingPunct="1">
      <a:defRPr sz="2400" kern="1200">
        <a:solidFill>
          <a:schemeClr val="tx1"/>
        </a:solidFill>
        <a:latin typeface="Arial" pitchFamily="-110"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43" autoAdjust="0"/>
    <p:restoredTop sz="94660"/>
  </p:normalViewPr>
  <p:slideViewPr>
    <p:cSldViewPr>
      <p:cViewPr varScale="1">
        <p:scale>
          <a:sx n="170" d="100"/>
          <a:sy n="170" d="100"/>
        </p:scale>
        <p:origin x="-182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jo23192:Desktop:Birge%20OIC%202016:timing.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jo23192:Desktop:ar-16-comparison.xlsx" TargetMode="External"/></Relationships>
</file>

<file path=ppt/charts/_rels/chart3.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Macintosh%20HD:Users:jo23192:Desktop:Birge%20OIC%202016:waveopt:ar-14:ar-14.xlsx" TargetMode="External"/></Relationships>
</file>

<file path=ppt/charts/_rels/chart4.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oleObject" Target="Macintosh%20HD:Users:jo23192:Desktop:Birge%20OIC%202016:waveopt:ar-26:ar-final.csv"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jo23192:Documents:Parallel%20Combinatorial%20Optical%20Design:OIC%202016:waveopt:ar-20:ar-final.csv"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600"/>
            </a:pPr>
            <a:r>
              <a:rPr lang="en-US" sz="1600"/>
              <a:t>Computation time versus number of cores</a:t>
            </a:r>
          </a:p>
        </c:rich>
      </c:tx>
      <c:layout>
        <c:manualLayout>
          <c:xMode val="edge"/>
          <c:yMode val="edge"/>
          <c:x val="0.164951641318808"/>
          <c:y val="0.0192078890685165"/>
        </c:manualLayout>
      </c:layout>
      <c:overlay val="0"/>
    </c:title>
    <c:autoTitleDeleted val="0"/>
    <c:plotArea>
      <c:layout/>
      <c:scatterChart>
        <c:scatterStyle val="lineMarker"/>
        <c:varyColors val="0"/>
        <c:ser>
          <c:idx val="0"/>
          <c:order val="0"/>
          <c:tx>
            <c:strRef>
              <c:f>Sheet1!$B$1</c:f>
              <c:strCache>
                <c:ptCount val="1"/>
                <c:pt idx="0">
                  <c:v>Time (s)</c:v>
                </c:pt>
              </c:strCache>
            </c:strRef>
          </c:tx>
          <c:spPr>
            <a:ln>
              <a:solidFill>
                <a:srgbClr val="660066"/>
              </a:solidFill>
            </a:ln>
            <a:effectLst/>
          </c:spPr>
          <c:marker>
            <c:symbol val="circle"/>
            <c:size val="9"/>
            <c:spPr>
              <a:solidFill>
                <a:srgbClr val="660066"/>
              </a:solidFill>
              <a:ln>
                <a:solidFill>
                  <a:srgbClr val="660066"/>
                </a:solidFill>
              </a:ln>
              <a:effectLst/>
            </c:spPr>
          </c:marker>
          <c:xVal>
            <c:numRef>
              <c:f>Sheet1!$A$2:$A$6</c:f>
              <c:numCache>
                <c:formatCode>General</c:formatCode>
                <c:ptCount val="5"/>
                <c:pt idx="0">
                  <c:v>16.0</c:v>
                </c:pt>
                <c:pt idx="1">
                  <c:v>32.0</c:v>
                </c:pt>
                <c:pt idx="2">
                  <c:v>64.0</c:v>
                </c:pt>
                <c:pt idx="3">
                  <c:v>128.0</c:v>
                </c:pt>
                <c:pt idx="4">
                  <c:v>256.0</c:v>
                </c:pt>
              </c:numCache>
            </c:numRef>
          </c:xVal>
          <c:yVal>
            <c:numRef>
              <c:f>Sheet1!$B$2:$B$6</c:f>
              <c:numCache>
                <c:formatCode>General</c:formatCode>
                <c:ptCount val="5"/>
                <c:pt idx="0">
                  <c:v>66.31</c:v>
                </c:pt>
                <c:pt idx="1">
                  <c:v>34.4</c:v>
                </c:pt>
                <c:pt idx="2">
                  <c:v>17.73</c:v>
                </c:pt>
                <c:pt idx="3">
                  <c:v>9.74</c:v>
                </c:pt>
                <c:pt idx="4">
                  <c:v>5.57</c:v>
                </c:pt>
              </c:numCache>
            </c:numRef>
          </c:yVal>
          <c:smooth val="0"/>
        </c:ser>
        <c:dLbls>
          <c:showLegendKey val="0"/>
          <c:showVal val="0"/>
          <c:showCatName val="0"/>
          <c:showSerName val="0"/>
          <c:showPercent val="0"/>
          <c:showBubbleSize val="0"/>
        </c:dLbls>
        <c:axId val="-2093446408"/>
        <c:axId val="2117363640"/>
      </c:scatterChart>
      <c:valAx>
        <c:axId val="-2093446408"/>
        <c:scaling>
          <c:logBase val="2.0"/>
          <c:orientation val="minMax"/>
          <c:max val="512.0"/>
          <c:min val="8.0"/>
        </c:scaling>
        <c:delete val="0"/>
        <c:axPos val="b"/>
        <c:majorGridlines/>
        <c:title>
          <c:tx>
            <c:rich>
              <a:bodyPr/>
              <a:lstStyle/>
              <a:p>
                <a:pPr>
                  <a:defRPr/>
                </a:pPr>
                <a:r>
                  <a:rPr lang="en-US" dirty="0" smtClean="0"/>
                  <a:t>Compute Nodes</a:t>
                </a:r>
                <a:endParaRPr lang="en-US" dirty="0"/>
              </a:p>
            </c:rich>
          </c:tx>
          <c:layout/>
          <c:overlay val="0"/>
        </c:title>
        <c:numFmt formatCode="General" sourceLinked="1"/>
        <c:majorTickMark val="out"/>
        <c:minorTickMark val="none"/>
        <c:tickLblPos val="nextTo"/>
        <c:crossAx val="2117363640"/>
        <c:crosses val="autoZero"/>
        <c:crossBetween val="midCat"/>
        <c:majorUnit val="2.0"/>
        <c:minorUnit val="2.0"/>
      </c:valAx>
      <c:valAx>
        <c:axId val="2117363640"/>
        <c:scaling>
          <c:logBase val="2.0"/>
          <c:orientation val="minMax"/>
        </c:scaling>
        <c:delete val="0"/>
        <c:axPos val="l"/>
        <c:majorGridlines/>
        <c:minorGridlines/>
        <c:title>
          <c:tx>
            <c:rich>
              <a:bodyPr rot="-5400000" vert="horz"/>
              <a:lstStyle/>
              <a:p>
                <a:pPr>
                  <a:defRPr/>
                </a:pPr>
                <a:r>
                  <a:rPr lang="en-US"/>
                  <a:t>Time (s)</a:t>
                </a:r>
              </a:p>
            </c:rich>
          </c:tx>
          <c:layout/>
          <c:overlay val="0"/>
        </c:title>
        <c:numFmt formatCode="General" sourceLinked="1"/>
        <c:majorTickMark val="out"/>
        <c:minorTickMark val="in"/>
        <c:tickLblPos val="nextTo"/>
        <c:crossAx val="-2093446408"/>
        <c:crosses val="autoZero"/>
        <c:crossBetween val="midCat"/>
      </c:valAx>
      <c:spPr>
        <a:ln>
          <a:solidFill>
            <a:schemeClr val="tx1"/>
          </a:solidFill>
        </a:ln>
      </c:spPr>
    </c:plotArea>
    <c:plotVisOnly val="1"/>
    <c:dispBlanksAs val="gap"/>
    <c:showDLblsOverMax val="0"/>
  </c:chart>
  <c:txPr>
    <a:bodyPr/>
    <a:lstStyle/>
    <a:p>
      <a:pPr>
        <a:defRPr sz="1400" b="1"/>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scatterChart>
        <c:scatterStyle val="lineMarker"/>
        <c:varyColors val="0"/>
        <c:ser>
          <c:idx val="1"/>
          <c:order val="0"/>
          <c:tx>
            <c:strRef>
              <c:f>'ar-start.csv'!$F$1</c:f>
              <c:strCache>
                <c:ptCount val="1"/>
                <c:pt idx="0">
                  <c:v> Local Opt.</c:v>
                </c:pt>
              </c:strCache>
            </c:strRef>
          </c:tx>
          <c:spPr>
            <a:ln w="38100" cmpd="sng">
              <a:solidFill>
                <a:schemeClr val="tx1">
                  <a:lumMod val="50000"/>
                  <a:lumOff val="50000"/>
                </a:schemeClr>
              </a:solidFill>
            </a:ln>
          </c:spPr>
          <c:marker>
            <c:symbol val="none"/>
          </c:marker>
          <c:xVal>
            <c:numRef>
              <c:f>'ar-start.csv'!$A$2:$A$257</c:f>
              <c:numCache>
                <c:formatCode>General</c:formatCode>
                <c:ptCount val="256"/>
                <c:pt idx="0">
                  <c:v>0.4</c:v>
                </c:pt>
                <c:pt idx="1">
                  <c:v>0.401569</c:v>
                </c:pt>
                <c:pt idx="2">
                  <c:v>0.403137</c:v>
                </c:pt>
                <c:pt idx="3">
                  <c:v>0.404706</c:v>
                </c:pt>
                <c:pt idx="4">
                  <c:v>0.406275</c:v>
                </c:pt>
                <c:pt idx="5">
                  <c:v>0.407843</c:v>
                </c:pt>
                <c:pt idx="6">
                  <c:v>0.409412</c:v>
                </c:pt>
                <c:pt idx="7">
                  <c:v>0.41098</c:v>
                </c:pt>
                <c:pt idx="8">
                  <c:v>0.412549</c:v>
                </c:pt>
                <c:pt idx="9">
                  <c:v>0.414118</c:v>
                </c:pt>
                <c:pt idx="10">
                  <c:v>0.415686</c:v>
                </c:pt>
                <c:pt idx="11">
                  <c:v>0.417255</c:v>
                </c:pt>
                <c:pt idx="12">
                  <c:v>0.418824</c:v>
                </c:pt>
                <c:pt idx="13">
                  <c:v>0.420392</c:v>
                </c:pt>
                <c:pt idx="14">
                  <c:v>0.421961</c:v>
                </c:pt>
                <c:pt idx="15">
                  <c:v>0.423529</c:v>
                </c:pt>
                <c:pt idx="16">
                  <c:v>0.425098</c:v>
                </c:pt>
                <c:pt idx="17">
                  <c:v>0.426667</c:v>
                </c:pt>
                <c:pt idx="18">
                  <c:v>0.428235</c:v>
                </c:pt>
                <c:pt idx="19">
                  <c:v>0.429804</c:v>
                </c:pt>
                <c:pt idx="20">
                  <c:v>0.431373</c:v>
                </c:pt>
                <c:pt idx="21">
                  <c:v>0.432941</c:v>
                </c:pt>
                <c:pt idx="22">
                  <c:v>0.43451</c:v>
                </c:pt>
                <c:pt idx="23">
                  <c:v>0.436078</c:v>
                </c:pt>
                <c:pt idx="24">
                  <c:v>0.437647</c:v>
                </c:pt>
                <c:pt idx="25">
                  <c:v>0.439216</c:v>
                </c:pt>
                <c:pt idx="26">
                  <c:v>0.440784</c:v>
                </c:pt>
                <c:pt idx="27">
                  <c:v>0.442353</c:v>
                </c:pt>
                <c:pt idx="28">
                  <c:v>0.443922</c:v>
                </c:pt>
                <c:pt idx="29">
                  <c:v>0.44549</c:v>
                </c:pt>
                <c:pt idx="30">
                  <c:v>0.447059</c:v>
                </c:pt>
                <c:pt idx="31">
                  <c:v>0.448627</c:v>
                </c:pt>
                <c:pt idx="32">
                  <c:v>0.450196</c:v>
                </c:pt>
                <c:pt idx="33">
                  <c:v>0.451765</c:v>
                </c:pt>
                <c:pt idx="34">
                  <c:v>0.453333</c:v>
                </c:pt>
                <c:pt idx="35">
                  <c:v>0.454902</c:v>
                </c:pt>
                <c:pt idx="36">
                  <c:v>0.456471</c:v>
                </c:pt>
                <c:pt idx="37">
                  <c:v>0.458039</c:v>
                </c:pt>
                <c:pt idx="38">
                  <c:v>0.459608</c:v>
                </c:pt>
                <c:pt idx="39">
                  <c:v>0.461176</c:v>
                </c:pt>
                <c:pt idx="40">
                  <c:v>0.462745</c:v>
                </c:pt>
                <c:pt idx="41">
                  <c:v>0.464314</c:v>
                </c:pt>
                <c:pt idx="42">
                  <c:v>0.465882</c:v>
                </c:pt>
                <c:pt idx="43">
                  <c:v>0.467451</c:v>
                </c:pt>
                <c:pt idx="44">
                  <c:v>0.46902</c:v>
                </c:pt>
                <c:pt idx="45">
                  <c:v>0.470588</c:v>
                </c:pt>
                <c:pt idx="46">
                  <c:v>0.472157</c:v>
                </c:pt>
                <c:pt idx="47">
                  <c:v>0.473725</c:v>
                </c:pt>
                <c:pt idx="48">
                  <c:v>0.475294</c:v>
                </c:pt>
                <c:pt idx="49">
                  <c:v>0.476863</c:v>
                </c:pt>
                <c:pt idx="50">
                  <c:v>0.478431</c:v>
                </c:pt>
                <c:pt idx="51">
                  <c:v>0.48</c:v>
                </c:pt>
                <c:pt idx="52">
                  <c:v>0.481569</c:v>
                </c:pt>
                <c:pt idx="53">
                  <c:v>0.483137</c:v>
                </c:pt>
                <c:pt idx="54">
                  <c:v>0.484706</c:v>
                </c:pt>
                <c:pt idx="55">
                  <c:v>0.486275</c:v>
                </c:pt>
                <c:pt idx="56">
                  <c:v>0.487843</c:v>
                </c:pt>
                <c:pt idx="57">
                  <c:v>0.489412</c:v>
                </c:pt>
                <c:pt idx="58">
                  <c:v>0.49098</c:v>
                </c:pt>
                <c:pt idx="59">
                  <c:v>0.492549</c:v>
                </c:pt>
                <c:pt idx="60">
                  <c:v>0.494118</c:v>
                </c:pt>
                <c:pt idx="61">
                  <c:v>0.495686</c:v>
                </c:pt>
                <c:pt idx="62">
                  <c:v>0.497255</c:v>
                </c:pt>
                <c:pt idx="63">
                  <c:v>0.498824</c:v>
                </c:pt>
                <c:pt idx="64">
                  <c:v>0.500392</c:v>
                </c:pt>
                <c:pt idx="65">
                  <c:v>0.501961</c:v>
                </c:pt>
                <c:pt idx="66">
                  <c:v>0.503529</c:v>
                </c:pt>
                <c:pt idx="67">
                  <c:v>0.505098</c:v>
                </c:pt>
                <c:pt idx="68">
                  <c:v>0.506667</c:v>
                </c:pt>
                <c:pt idx="69">
                  <c:v>0.508235</c:v>
                </c:pt>
                <c:pt idx="70">
                  <c:v>0.509804</c:v>
                </c:pt>
                <c:pt idx="71">
                  <c:v>0.511373</c:v>
                </c:pt>
                <c:pt idx="72">
                  <c:v>0.512941</c:v>
                </c:pt>
                <c:pt idx="73">
                  <c:v>0.51451</c:v>
                </c:pt>
                <c:pt idx="74">
                  <c:v>0.516078</c:v>
                </c:pt>
                <c:pt idx="75">
                  <c:v>0.517647</c:v>
                </c:pt>
                <c:pt idx="76">
                  <c:v>0.519216</c:v>
                </c:pt>
                <c:pt idx="77">
                  <c:v>0.520784</c:v>
                </c:pt>
                <c:pt idx="78">
                  <c:v>0.522353</c:v>
                </c:pt>
                <c:pt idx="79">
                  <c:v>0.523922</c:v>
                </c:pt>
                <c:pt idx="80">
                  <c:v>0.52549</c:v>
                </c:pt>
                <c:pt idx="81">
                  <c:v>0.527059</c:v>
                </c:pt>
                <c:pt idx="82">
                  <c:v>0.528627</c:v>
                </c:pt>
                <c:pt idx="83">
                  <c:v>0.530196</c:v>
                </c:pt>
                <c:pt idx="84">
                  <c:v>0.531765</c:v>
                </c:pt>
                <c:pt idx="85">
                  <c:v>0.533333</c:v>
                </c:pt>
                <c:pt idx="86">
                  <c:v>0.534902</c:v>
                </c:pt>
                <c:pt idx="87">
                  <c:v>0.536471</c:v>
                </c:pt>
                <c:pt idx="88">
                  <c:v>0.538039</c:v>
                </c:pt>
                <c:pt idx="89">
                  <c:v>0.539608</c:v>
                </c:pt>
                <c:pt idx="90">
                  <c:v>0.541176</c:v>
                </c:pt>
                <c:pt idx="91">
                  <c:v>0.542745</c:v>
                </c:pt>
                <c:pt idx="92">
                  <c:v>0.544314</c:v>
                </c:pt>
                <c:pt idx="93">
                  <c:v>0.545882</c:v>
                </c:pt>
                <c:pt idx="94">
                  <c:v>0.547451</c:v>
                </c:pt>
                <c:pt idx="95">
                  <c:v>0.54902</c:v>
                </c:pt>
                <c:pt idx="96">
                  <c:v>0.550588</c:v>
                </c:pt>
                <c:pt idx="97">
                  <c:v>0.552157</c:v>
                </c:pt>
                <c:pt idx="98">
                  <c:v>0.553725</c:v>
                </c:pt>
                <c:pt idx="99">
                  <c:v>0.555294</c:v>
                </c:pt>
                <c:pt idx="100">
                  <c:v>0.556863</c:v>
                </c:pt>
                <c:pt idx="101">
                  <c:v>0.558431</c:v>
                </c:pt>
                <c:pt idx="102">
                  <c:v>0.56</c:v>
                </c:pt>
                <c:pt idx="103">
                  <c:v>0.561569</c:v>
                </c:pt>
                <c:pt idx="104">
                  <c:v>0.563137</c:v>
                </c:pt>
                <c:pt idx="105">
                  <c:v>0.564706</c:v>
                </c:pt>
                <c:pt idx="106">
                  <c:v>0.566275</c:v>
                </c:pt>
                <c:pt idx="107">
                  <c:v>0.567843</c:v>
                </c:pt>
                <c:pt idx="108">
                  <c:v>0.569412</c:v>
                </c:pt>
                <c:pt idx="109">
                  <c:v>0.57098</c:v>
                </c:pt>
                <c:pt idx="110">
                  <c:v>0.572549</c:v>
                </c:pt>
                <c:pt idx="111">
                  <c:v>0.574118</c:v>
                </c:pt>
                <c:pt idx="112">
                  <c:v>0.575686</c:v>
                </c:pt>
                <c:pt idx="113">
                  <c:v>0.577255</c:v>
                </c:pt>
                <c:pt idx="114">
                  <c:v>0.578824</c:v>
                </c:pt>
                <c:pt idx="115">
                  <c:v>0.580392</c:v>
                </c:pt>
                <c:pt idx="116">
                  <c:v>0.581961</c:v>
                </c:pt>
                <c:pt idx="117">
                  <c:v>0.583529</c:v>
                </c:pt>
                <c:pt idx="118">
                  <c:v>0.585098</c:v>
                </c:pt>
                <c:pt idx="119">
                  <c:v>0.586667</c:v>
                </c:pt>
                <c:pt idx="120">
                  <c:v>0.588235</c:v>
                </c:pt>
                <c:pt idx="121">
                  <c:v>0.589804</c:v>
                </c:pt>
                <c:pt idx="122">
                  <c:v>0.591373</c:v>
                </c:pt>
                <c:pt idx="123">
                  <c:v>0.592941</c:v>
                </c:pt>
                <c:pt idx="124">
                  <c:v>0.59451</c:v>
                </c:pt>
                <c:pt idx="125">
                  <c:v>0.596078</c:v>
                </c:pt>
                <c:pt idx="126">
                  <c:v>0.597647</c:v>
                </c:pt>
                <c:pt idx="127">
                  <c:v>0.599216</c:v>
                </c:pt>
                <c:pt idx="128">
                  <c:v>0.600784</c:v>
                </c:pt>
                <c:pt idx="129">
                  <c:v>0.602353</c:v>
                </c:pt>
                <c:pt idx="130">
                  <c:v>0.603922</c:v>
                </c:pt>
                <c:pt idx="131">
                  <c:v>0.60549</c:v>
                </c:pt>
                <c:pt idx="132">
                  <c:v>0.607059</c:v>
                </c:pt>
                <c:pt idx="133">
                  <c:v>0.608627</c:v>
                </c:pt>
                <c:pt idx="134">
                  <c:v>0.610196</c:v>
                </c:pt>
                <c:pt idx="135">
                  <c:v>0.611765</c:v>
                </c:pt>
                <c:pt idx="136">
                  <c:v>0.613333</c:v>
                </c:pt>
                <c:pt idx="137">
                  <c:v>0.614902</c:v>
                </c:pt>
                <c:pt idx="138">
                  <c:v>0.616471</c:v>
                </c:pt>
                <c:pt idx="139">
                  <c:v>0.618039</c:v>
                </c:pt>
                <c:pt idx="140">
                  <c:v>0.619608</c:v>
                </c:pt>
                <c:pt idx="141">
                  <c:v>0.621176</c:v>
                </c:pt>
                <c:pt idx="142">
                  <c:v>0.622745</c:v>
                </c:pt>
                <c:pt idx="143">
                  <c:v>0.624314</c:v>
                </c:pt>
                <c:pt idx="144">
                  <c:v>0.625882</c:v>
                </c:pt>
                <c:pt idx="145">
                  <c:v>0.627451</c:v>
                </c:pt>
                <c:pt idx="146">
                  <c:v>0.62902</c:v>
                </c:pt>
                <c:pt idx="147">
                  <c:v>0.630588</c:v>
                </c:pt>
                <c:pt idx="148">
                  <c:v>0.632157</c:v>
                </c:pt>
                <c:pt idx="149">
                  <c:v>0.633725</c:v>
                </c:pt>
                <c:pt idx="150">
                  <c:v>0.635294</c:v>
                </c:pt>
                <c:pt idx="151">
                  <c:v>0.636863</c:v>
                </c:pt>
                <c:pt idx="152">
                  <c:v>0.638431</c:v>
                </c:pt>
                <c:pt idx="153">
                  <c:v>0.64</c:v>
                </c:pt>
                <c:pt idx="154">
                  <c:v>0.641569</c:v>
                </c:pt>
                <c:pt idx="155">
                  <c:v>0.643137</c:v>
                </c:pt>
                <c:pt idx="156">
                  <c:v>0.644706</c:v>
                </c:pt>
                <c:pt idx="157">
                  <c:v>0.646275</c:v>
                </c:pt>
                <c:pt idx="158">
                  <c:v>0.647843</c:v>
                </c:pt>
                <c:pt idx="159">
                  <c:v>0.649412</c:v>
                </c:pt>
                <c:pt idx="160">
                  <c:v>0.65098</c:v>
                </c:pt>
                <c:pt idx="161">
                  <c:v>0.652549</c:v>
                </c:pt>
                <c:pt idx="162">
                  <c:v>0.654118</c:v>
                </c:pt>
                <c:pt idx="163">
                  <c:v>0.655686</c:v>
                </c:pt>
                <c:pt idx="164">
                  <c:v>0.657255</c:v>
                </c:pt>
                <c:pt idx="165">
                  <c:v>0.658824</c:v>
                </c:pt>
                <c:pt idx="166">
                  <c:v>0.660392</c:v>
                </c:pt>
                <c:pt idx="167">
                  <c:v>0.661961</c:v>
                </c:pt>
                <c:pt idx="168">
                  <c:v>0.663529</c:v>
                </c:pt>
                <c:pt idx="169">
                  <c:v>0.665098</c:v>
                </c:pt>
                <c:pt idx="170">
                  <c:v>0.666667</c:v>
                </c:pt>
                <c:pt idx="171">
                  <c:v>0.668235</c:v>
                </c:pt>
                <c:pt idx="172">
                  <c:v>0.669804</c:v>
                </c:pt>
                <c:pt idx="173">
                  <c:v>0.671373</c:v>
                </c:pt>
                <c:pt idx="174">
                  <c:v>0.672941</c:v>
                </c:pt>
                <c:pt idx="175">
                  <c:v>0.67451</c:v>
                </c:pt>
                <c:pt idx="176">
                  <c:v>0.676078</c:v>
                </c:pt>
                <c:pt idx="177">
                  <c:v>0.677647</c:v>
                </c:pt>
                <c:pt idx="178">
                  <c:v>0.679216</c:v>
                </c:pt>
                <c:pt idx="179">
                  <c:v>0.680784</c:v>
                </c:pt>
                <c:pt idx="180">
                  <c:v>0.682353</c:v>
                </c:pt>
                <c:pt idx="181">
                  <c:v>0.683922</c:v>
                </c:pt>
                <c:pt idx="182">
                  <c:v>0.68549</c:v>
                </c:pt>
                <c:pt idx="183">
                  <c:v>0.687059</c:v>
                </c:pt>
                <c:pt idx="184">
                  <c:v>0.688627</c:v>
                </c:pt>
                <c:pt idx="185">
                  <c:v>0.690196</c:v>
                </c:pt>
                <c:pt idx="186">
                  <c:v>0.691765</c:v>
                </c:pt>
                <c:pt idx="187">
                  <c:v>0.693333</c:v>
                </c:pt>
                <c:pt idx="188">
                  <c:v>0.694902</c:v>
                </c:pt>
                <c:pt idx="189">
                  <c:v>0.696471</c:v>
                </c:pt>
                <c:pt idx="190">
                  <c:v>0.698039</c:v>
                </c:pt>
                <c:pt idx="191">
                  <c:v>0.699608</c:v>
                </c:pt>
                <c:pt idx="192">
                  <c:v>0.701176</c:v>
                </c:pt>
                <c:pt idx="193">
                  <c:v>0.702745</c:v>
                </c:pt>
                <c:pt idx="194">
                  <c:v>0.704314</c:v>
                </c:pt>
                <c:pt idx="195">
                  <c:v>0.705882</c:v>
                </c:pt>
                <c:pt idx="196">
                  <c:v>0.707451</c:v>
                </c:pt>
                <c:pt idx="197">
                  <c:v>0.70902</c:v>
                </c:pt>
                <c:pt idx="198">
                  <c:v>0.710588</c:v>
                </c:pt>
                <c:pt idx="199">
                  <c:v>0.712157</c:v>
                </c:pt>
                <c:pt idx="200">
                  <c:v>0.713725</c:v>
                </c:pt>
                <c:pt idx="201">
                  <c:v>0.715294</c:v>
                </c:pt>
                <c:pt idx="202">
                  <c:v>0.716863</c:v>
                </c:pt>
                <c:pt idx="203">
                  <c:v>0.718431</c:v>
                </c:pt>
                <c:pt idx="204">
                  <c:v>0.72</c:v>
                </c:pt>
                <c:pt idx="205">
                  <c:v>0.721569</c:v>
                </c:pt>
                <c:pt idx="206">
                  <c:v>0.723137</c:v>
                </c:pt>
                <c:pt idx="207">
                  <c:v>0.724706</c:v>
                </c:pt>
                <c:pt idx="208">
                  <c:v>0.726275</c:v>
                </c:pt>
                <c:pt idx="209">
                  <c:v>0.727843</c:v>
                </c:pt>
                <c:pt idx="210">
                  <c:v>0.729412</c:v>
                </c:pt>
                <c:pt idx="211">
                  <c:v>0.73098</c:v>
                </c:pt>
                <c:pt idx="212">
                  <c:v>0.732549</c:v>
                </c:pt>
                <c:pt idx="213">
                  <c:v>0.734118</c:v>
                </c:pt>
                <c:pt idx="214">
                  <c:v>0.735686</c:v>
                </c:pt>
                <c:pt idx="215">
                  <c:v>0.737255</c:v>
                </c:pt>
                <c:pt idx="216">
                  <c:v>0.738824</c:v>
                </c:pt>
                <c:pt idx="217">
                  <c:v>0.740392</c:v>
                </c:pt>
                <c:pt idx="218">
                  <c:v>0.741961</c:v>
                </c:pt>
                <c:pt idx="219">
                  <c:v>0.743529</c:v>
                </c:pt>
                <c:pt idx="220">
                  <c:v>0.745098</c:v>
                </c:pt>
                <c:pt idx="221">
                  <c:v>0.746667</c:v>
                </c:pt>
                <c:pt idx="222">
                  <c:v>0.748235</c:v>
                </c:pt>
                <c:pt idx="223">
                  <c:v>0.749804</c:v>
                </c:pt>
                <c:pt idx="224">
                  <c:v>0.751373</c:v>
                </c:pt>
                <c:pt idx="225">
                  <c:v>0.752941</c:v>
                </c:pt>
                <c:pt idx="226">
                  <c:v>0.75451</c:v>
                </c:pt>
                <c:pt idx="227">
                  <c:v>0.756078</c:v>
                </c:pt>
                <c:pt idx="228">
                  <c:v>0.757647</c:v>
                </c:pt>
                <c:pt idx="229">
                  <c:v>0.759216</c:v>
                </c:pt>
                <c:pt idx="230">
                  <c:v>0.760784</c:v>
                </c:pt>
                <c:pt idx="231">
                  <c:v>0.762353</c:v>
                </c:pt>
                <c:pt idx="232">
                  <c:v>0.763922</c:v>
                </c:pt>
                <c:pt idx="233">
                  <c:v>0.76549</c:v>
                </c:pt>
                <c:pt idx="234">
                  <c:v>0.767059</c:v>
                </c:pt>
                <c:pt idx="235">
                  <c:v>0.768627</c:v>
                </c:pt>
                <c:pt idx="236">
                  <c:v>0.770196</c:v>
                </c:pt>
                <c:pt idx="237">
                  <c:v>0.771765</c:v>
                </c:pt>
                <c:pt idx="238">
                  <c:v>0.773333</c:v>
                </c:pt>
                <c:pt idx="239">
                  <c:v>0.774902</c:v>
                </c:pt>
                <c:pt idx="240">
                  <c:v>0.776471</c:v>
                </c:pt>
                <c:pt idx="241">
                  <c:v>0.778039</c:v>
                </c:pt>
                <c:pt idx="242">
                  <c:v>0.779608</c:v>
                </c:pt>
                <c:pt idx="243">
                  <c:v>0.781176</c:v>
                </c:pt>
                <c:pt idx="244">
                  <c:v>0.782745</c:v>
                </c:pt>
                <c:pt idx="245">
                  <c:v>0.784314</c:v>
                </c:pt>
                <c:pt idx="246">
                  <c:v>0.785882</c:v>
                </c:pt>
                <c:pt idx="247">
                  <c:v>0.787451</c:v>
                </c:pt>
                <c:pt idx="248">
                  <c:v>0.78902</c:v>
                </c:pt>
                <c:pt idx="249">
                  <c:v>0.790588</c:v>
                </c:pt>
                <c:pt idx="250">
                  <c:v>0.792157</c:v>
                </c:pt>
                <c:pt idx="251">
                  <c:v>0.793725</c:v>
                </c:pt>
                <c:pt idx="252">
                  <c:v>0.795294</c:v>
                </c:pt>
                <c:pt idx="253">
                  <c:v>0.796863</c:v>
                </c:pt>
                <c:pt idx="254">
                  <c:v>0.798431</c:v>
                </c:pt>
                <c:pt idx="255">
                  <c:v>0.8</c:v>
                </c:pt>
              </c:numCache>
            </c:numRef>
          </c:xVal>
          <c:yVal>
            <c:numRef>
              <c:f>'ar-start.csv'!$F$2:$F$257</c:f>
              <c:numCache>
                <c:formatCode>General</c:formatCode>
                <c:ptCount val="256"/>
                <c:pt idx="0">
                  <c:v>0.00820200000000004</c:v>
                </c:pt>
                <c:pt idx="1">
                  <c:v>0.00690199999999996</c:v>
                </c:pt>
                <c:pt idx="2">
                  <c:v>0.00577499999999997</c:v>
                </c:pt>
                <c:pt idx="3">
                  <c:v>0.00480499999999995</c:v>
                </c:pt>
                <c:pt idx="4">
                  <c:v>0.00397599999999998</c:v>
                </c:pt>
                <c:pt idx="5">
                  <c:v>0.00327500000000003</c:v>
                </c:pt>
                <c:pt idx="6">
                  <c:v>0.00268800000000002</c:v>
                </c:pt>
                <c:pt idx="7">
                  <c:v>0.00220399999999998</c:v>
                </c:pt>
                <c:pt idx="8">
                  <c:v>0.00180999999999998</c:v>
                </c:pt>
                <c:pt idx="9">
                  <c:v>0.00149500000000002</c:v>
                </c:pt>
                <c:pt idx="10">
                  <c:v>0.001251</c:v>
                </c:pt>
                <c:pt idx="11">
                  <c:v>0.00106799999999996</c:v>
                </c:pt>
                <c:pt idx="12">
                  <c:v>0.000937999999999994</c:v>
                </c:pt>
                <c:pt idx="13">
                  <c:v>0.000854000000000021</c:v>
                </c:pt>
                <c:pt idx="14">
                  <c:v>0.000808000000000031</c:v>
                </c:pt>
                <c:pt idx="15">
                  <c:v>0.00079499999999999</c:v>
                </c:pt>
                <c:pt idx="16">
                  <c:v>0.000809999999999977</c:v>
                </c:pt>
                <c:pt idx="17">
                  <c:v>0.000846000000000013</c:v>
                </c:pt>
                <c:pt idx="18">
                  <c:v>0.00090100000000004</c:v>
                </c:pt>
                <c:pt idx="19">
                  <c:v>0.000968999999999997</c:v>
                </c:pt>
                <c:pt idx="20">
                  <c:v>0.00104800000000005</c:v>
                </c:pt>
                <c:pt idx="21">
                  <c:v>0.00113399999999997</c:v>
                </c:pt>
                <c:pt idx="22">
                  <c:v>0.00122500000000003</c:v>
                </c:pt>
                <c:pt idx="23">
                  <c:v>0.00131899999999996</c:v>
                </c:pt>
                <c:pt idx="24">
                  <c:v>0.001413</c:v>
                </c:pt>
                <c:pt idx="25">
                  <c:v>0.00150700000000004</c:v>
                </c:pt>
                <c:pt idx="26">
                  <c:v>0.00159699999999996</c:v>
                </c:pt>
                <c:pt idx="27">
                  <c:v>0.00168400000000002</c:v>
                </c:pt>
                <c:pt idx="28">
                  <c:v>0.00176600000000004</c:v>
                </c:pt>
                <c:pt idx="29">
                  <c:v>0.00184300000000004</c:v>
                </c:pt>
                <c:pt idx="30">
                  <c:v>0.00191399999999997</c:v>
                </c:pt>
                <c:pt idx="31">
                  <c:v>0.00197800000000003</c:v>
                </c:pt>
                <c:pt idx="32">
                  <c:v>0.00203500000000001</c:v>
                </c:pt>
                <c:pt idx="33">
                  <c:v>0.002085</c:v>
                </c:pt>
                <c:pt idx="34">
                  <c:v>0.00212900000000005</c:v>
                </c:pt>
                <c:pt idx="35">
                  <c:v>0.00216499999999997</c:v>
                </c:pt>
                <c:pt idx="36">
                  <c:v>0.002193</c:v>
                </c:pt>
                <c:pt idx="37">
                  <c:v>0.002216</c:v>
                </c:pt>
                <c:pt idx="38">
                  <c:v>0.00223099999999998</c:v>
                </c:pt>
                <c:pt idx="39">
                  <c:v>0.00224000000000002</c:v>
                </c:pt>
                <c:pt idx="40">
                  <c:v>0.00224199999999997</c:v>
                </c:pt>
                <c:pt idx="41">
                  <c:v>0.00223899999999999</c:v>
                </c:pt>
                <c:pt idx="42">
                  <c:v>0.00222999999999995</c:v>
                </c:pt>
                <c:pt idx="43">
                  <c:v>0.002216</c:v>
                </c:pt>
                <c:pt idx="44">
                  <c:v>0.00219800000000003</c:v>
                </c:pt>
                <c:pt idx="45">
                  <c:v>0.00217500000000004</c:v>
                </c:pt>
                <c:pt idx="46">
                  <c:v>0.00214800000000004</c:v>
                </c:pt>
                <c:pt idx="47">
                  <c:v>0.00211700000000004</c:v>
                </c:pt>
                <c:pt idx="48">
                  <c:v>0.00208299999999995</c:v>
                </c:pt>
                <c:pt idx="49">
                  <c:v>0.00204599999999999</c:v>
                </c:pt>
                <c:pt idx="50">
                  <c:v>0.00200699999999998</c:v>
                </c:pt>
                <c:pt idx="51">
                  <c:v>0.00196600000000002</c:v>
                </c:pt>
                <c:pt idx="52">
                  <c:v>0.00192199999999998</c:v>
                </c:pt>
                <c:pt idx="53">
                  <c:v>0.00187800000000005</c:v>
                </c:pt>
                <c:pt idx="54">
                  <c:v>0.00183199999999994</c:v>
                </c:pt>
                <c:pt idx="55">
                  <c:v>0.00178599999999995</c:v>
                </c:pt>
                <c:pt idx="56">
                  <c:v>0.00173900000000005</c:v>
                </c:pt>
                <c:pt idx="57">
                  <c:v>0.00169200000000003</c:v>
                </c:pt>
                <c:pt idx="58">
                  <c:v>0.00164399999999998</c:v>
                </c:pt>
                <c:pt idx="59">
                  <c:v>0.00159799999999999</c:v>
                </c:pt>
                <c:pt idx="60">
                  <c:v>0.00155099999999997</c:v>
                </c:pt>
                <c:pt idx="61">
                  <c:v>0.00150600000000001</c:v>
                </c:pt>
                <c:pt idx="62">
                  <c:v>0.00146100000000005</c:v>
                </c:pt>
                <c:pt idx="63">
                  <c:v>0.00141800000000003</c:v>
                </c:pt>
                <c:pt idx="64">
                  <c:v>0.00137600000000004</c:v>
                </c:pt>
                <c:pt idx="65">
                  <c:v>0.00133499999999997</c:v>
                </c:pt>
                <c:pt idx="66">
                  <c:v>0.00129599999999996</c:v>
                </c:pt>
                <c:pt idx="67">
                  <c:v>0.00125799999999998</c:v>
                </c:pt>
                <c:pt idx="68">
                  <c:v>0.00122299999999997</c:v>
                </c:pt>
                <c:pt idx="69">
                  <c:v>0.001189</c:v>
                </c:pt>
                <c:pt idx="70">
                  <c:v>0.00115699999999996</c:v>
                </c:pt>
                <c:pt idx="71">
                  <c:v>0.00112800000000002</c:v>
                </c:pt>
                <c:pt idx="72">
                  <c:v>0.00109999999999999</c:v>
                </c:pt>
                <c:pt idx="73">
                  <c:v>0.00107500000000005</c:v>
                </c:pt>
                <c:pt idx="74">
                  <c:v>0.00105100000000002</c:v>
                </c:pt>
                <c:pt idx="75">
                  <c:v>0.00102999999999998</c:v>
                </c:pt>
                <c:pt idx="76">
                  <c:v>0.00101099999999998</c:v>
                </c:pt>
                <c:pt idx="77">
                  <c:v>0.000994999999999968</c:v>
                </c:pt>
                <c:pt idx="78">
                  <c:v>0.000979999999999981</c:v>
                </c:pt>
                <c:pt idx="79">
                  <c:v>0.000967999999999969</c:v>
                </c:pt>
                <c:pt idx="80">
                  <c:v>0.000958000000000014</c:v>
                </c:pt>
                <c:pt idx="81">
                  <c:v>0.000950000000000006</c:v>
                </c:pt>
                <c:pt idx="82">
                  <c:v>0.000943999999999945</c:v>
                </c:pt>
                <c:pt idx="83">
                  <c:v>0.000940000000000052</c:v>
                </c:pt>
                <c:pt idx="84">
                  <c:v>0.000937999999999994</c:v>
                </c:pt>
                <c:pt idx="85">
                  <c:v>0.000937999999999994</c:v>
                </c:pt>
                <c:pt idx="86">
                  <c:v>0.000940000000000052</c:v>
                </c:pt>
                <c:pt idx="87">
                  <c:v>0.000943999999999945</c:v>
                </c:pt>
                <c:pt idx="88">
                  <c:v>0.000950000000000006</c:v>
                </c:pt>
                <c:pt idx="89">
                  <c:v>0.000956999999999985</c:v>
                </c:pt>
                <c:pt idx="90">
                  <c:v>0.000966000000000022</c:v>
                </c:pt>
                <c:pt idx="91">
                  <c:v>0.000975999999999977</c:v>
                </c:pt>
                <c:pt idx="92">
                  <c:v>0.000987999999999989</c:v>
                </c:pt>
                <c:pt idx="93">
                  <c:v>0.00100199999999995</c:v>
                </c:pt>
                <c:pt idx="94">
                  <c:v>0.00101600000000002</c:v>
                </c:pt>
                <c:pt idx="95">
                  <c:v>0.00103200000000003</c:v>
                </c:pt>
                <c:pt idx="96">
                  <c:v>0.00104899999999997</c:v>
                </c:pt>
                <c:pt idx="97">
                  <c:v>0.00106700000000004</c:v>
                </c:pt>
                <c:pt idx="98">
                  <c:v>0.00108600000000003</c:v>
                </c:pt>
                <c:pt idx="99">
                  <c:v>0.00110600000000005</c:v>
                </c:pt>
                <c:pt idx="100">
                  <c:v>0.00112699999999999</c:v>
                </c:pt>
                <c:pt idx="101">
                  <c:v>0.00114899999999996</c:v>
                </c:pt>
                <c:pt idx="102">
                  <c:v>0.00117100000000003</c:v>
                </c:pt>
                <c:pt idx="103">
                  <c:v>0.001193</c:v>
                </c:pt>
                <c:pt idx="104">
                  <c:v>0.00121700000000002</c:v>
                </c:pt>
                <c:pt idx="105">
                  <c:v>0.00124000000000002</c:v>
                </c:pt>
                <c:pt idx="106">
                  <c:v>0.00126400000000004</c:v>
                </c:pt>
                <c:pt idx="107">
                  <c:v>0.00128799999999996</c:v>
                </c:pt>
                <c:pt idx="108">
                  <c:v>0.00131199999999998</c:v>
                </c:pt>
                <c:pt idx="109">
                  <c:v>0.001336</c:v>
                </c:pt>
                <c:pt idx="110">
                  <c:v>0.00136099999999995</c:v>
                </c:pt>
                <c:pt idx="111">
                  <c:v>0.00138499999999997</c:v>
                </c:pt>
                <c:pt idx="112">
                  <c:v>0.00140899999999999</c:v>
                </c:pt>
                <c:pt idx="113">
                  <c:v>0.00143199999999999</c:v>
                </c:pt>
                <c:pt idx="114">
                  <c:v>0.00145600000000001</c:v>
                </c:pt>
                <c:pt idx="115">
                  <c:v>0.00147900000000001</c:v>
                </c:pt>
                <c:pt idx="116">
                  <c:v>0.00150099999999997</c:v>
                </c:pt>
                <c:pt idx="117">
                  <c:v>0.00152300000000005</c:v>
                </c:pt>
                <c:pt idx="118">
                  <c:v>0.00154500000000002</c:v>
                </c:pt>
                <c:pt idx="119">
                  <c:v>0.00156599999999996</c:v>
                </c:pt>
                <c:pt idx="120">
                  <c:v>0.00158599999999998</c:v>
                </c:pt>
                <c:pt idx="121">
                  <c:v>0.00160499999999997</c:v>
                </c:pt>
                <c:pt idx="122">
                  <c:v>0.00162399999999996</c:v>
                </c:pt>
                <c:pt idx="123">
                  <c:v>0.001641</c:v>
                </c:pt>
                <c:pt idx="124">
                  <c:v>0.00165800000000005</c:v>
                </c:pt>
                <c:pt idx="125">
                  <c:v>0.00167399999999995</c:v>
                </c:pt>
                <c:pt idx="126">
                  <c:v>0.00168900000000005</c:v>
                </c:pt>
                <c:pt idx="127">
                  <c:v>0.00170300000000001</c:v>
                </c:pt>
                <c:pt idx="128">
                  <c:v>0.00171600000000005</c:v>
                </c:pt>
                <c:pt idx="129">
                  <c:v>0.00172799999999995</c:v>
                </c:pt>
                <c:pt idx="130">
                  <c:v>0.00173800000000002</c:v>
                </c:pt>
                <c:pt idx="131">
                  <c:v>0.00174799999999997</c:v>
                </c:pt>
                <c:pt idx="132">
                  <c:v>0.00175599999999998</c:v>
                </c:pt>
                <c:pt idx="133">
                  <c:v>0.00176399999999999</c:v>
                </c:pt>
                <c:pt idx="134">
                  <c:v>0.00177000000000005</c:v>
                </c:pt>
                <c:pt idx="135">
                  <c:v>0.00177400000000005</c:v>
                </c:pt>
                <c:pt idx="136">
                  <c:v>0.00177799999999995</c:v>
                </c:pt>
                <c:pt idx="137">
                  <c:v>0.00178</c:v>
                </c:pt>
                <c:pt idx="138">
                  <c:v>0.00178100000000003</c:v>
                </c:pt>
                <c:pt idx="139">
                  <c:v>0.00178100000000003</c:v>
                </c:pt>
                <c:pt idx="140">
                  <c:v>0.00177899999999997</c:v>
                </c:pt>
                <c:pt idx="141">
                  <c:v>0.00177700000000003</c:v>
                </c:pt>
                <c:pt idx="142">
                  <c:v>0.00177300000000002</c:v>
                </c:pt>
                <c:pt idx="143">
                  <c:v>0.00176699999999996</c:v>
                </c:pt>
                <c:pt idx="144">
                  <c:v>0.00176100000000001</c:v>
                </c:pt>
                <c:pt idx="145">
                  <c:v>0.001753</c:v>
                </c:pt>
                <c:pt idx="146">
                  <c:v>0.00174399999999997</c:v>
                </c:pt>
                <c:pt idx="147">
                  <c:v>0.00173400000000001</c:v>
                </c:pt>
                <c:pt idx="148">
                  <c:v>0.001722</c:v>
                </c:pt>
                <c:pt idx="149">
                  <c:v>0.00170999999999999</c:v>
                </c:pt>
                <c:pt idx="150">
                  <c:v>0.00169600000000003</c:v>
                </c:pt>
                <c:pt idx="151">
                  <c:v>0.00168100000000004</c:v>
                </c:pt>
                <c:pt idx="152">
                  <c:v>0.00166500000000003</c:v>
                </c:pt>
                <c:pt idx="153">
                  <c:v>0.00164799999999998</c:v>
                </c:pt>
                <c:pt idx="154">
                  <c:v>0.00163000000000002</c:v>
                </c:pt>
                <c:pt idx="155">
                  <c:v>0.00161</c:v>
                </c:pt>
                <c:pt idx="156">
                  <c:v>0.00158999999999998</c:v>
                </c:pt>
                <c:pt idx="157">
                  <c:v>0.00156900000000004</c:v>
                </c:pt>
                <c:pt idx="158">
                  <c:v>0.00154699999999996</c:v>
                </c:pt>
                <c:pt idx="159">
                  <c:v>0.00152399999999997</c:v>
                </c:pt>
                <c:pt idx="160">
                  <c:v>0.00150099999999997</c:v>
                </c:pt>
                <c:pt idx="161">
                  <c:v>0.00147600000000003</c:v>
                </c:pt>
                <c:pt idx="162">
                  <c:v>0.00145099999999998</c:v>
                </c:pt>
                <c:pt idx="163">
                  <c:v>0.00142500000000001</c:v>
                </c:pt>
                <c:pt idx="164">
                  <c:v>0.00139900000000004</c:v>
                </c:pt>
                <c:pt idx="165">
                  <c:v>0.00137200000000004</c:v>
                </c:pt>
                <c:pt idx="166">
                  <c:v>0.00134400000000001</c:v>
                </c:pt>
                <c:pt idx="167">
                  <c:v>0.00131599999999998</c:v>
                </c:pt>
                <c:pt idx="168">
                  <c:v>0.00128799999999996</c:v>
                </c:pt>
                <c:pt idx="169">
                  <c:v>0.00125900000000001</c:v>
                </c:pt>
                <c:pt idx="170">
                  <c:v>0.00122999999999995</c:v>
                </c:pt>
                <c:pt idx="171">
                  <c:v>0.00120100000000001</c:v>
                </c:pt>
                <c:pt idx="172">
                  <c:v>0.00117100000000003</c:v>
                </c:pt>
                <c:pt idx="173">
                  <c:v>0.00114199999999998</c:v>
                </c:pt>
                <c:pt idx="174">
                  <c:v>0.001112</c:v>
                </c:pt>
                <c:pt idx="175">
                  <c:v>0.00108299999999994</c:v>
                </c:pt>
                <c:pt idx="176">
                  <c:v>0.00105299999999997</c:v>
                </c:pt>
                <c:pt idx="177">
                  <c:v>0.00102400000000002</c:v>
                </c:pt>
                <c:pt idx="178">
                  <c:v>0.000994999999999968</c:v>
                </c:pt>
                <c:pt idx="179">
                  <c:v>0.000966000000000022</c:v>
                </c:pt>
                <c:pt idx="180">
                  <c:v>0.000937999999999994</c:v>
                </c:pt>
                <c:pt idx="181">
                  <c:v>0.000909999999999966</c:v>
                </c:pt>
                <c:pt idx="182">
                  <c:v>0.000882999999999967</c:v>
                </c:pt>
                <c:pt idx="183">
                  <c:v>0.000855999999999968</c:v>
                </c:pt>
                <c:pt idx="184">
                  <c:v>0.000829999999999997</c:v>
                </c:pt>
                <c:pt idx="185">
                  <c:v>0.000804999999999944</c:v>
                </c:pt>
                <c:pt idx="186">
                  <c:v>0.000780000000000003</c:v>
                </c:pt>
                <c:pt idx="187">
                  <c:v>0.000755999999999979</c:v>
                </c:pt>
                <c:pt idx="188">
                  <c:v>0.000734000000000012</c:v>
                </c:pt>
                <c:pt idx="189">
                  <c:v>0.000712000000000046</c:v>
                </c:pt>
                <c:pt idx="190">
                  <c:v>0.000692000000000026</c:v>
                </c:pt>
                <c:pt idx="191">
                  <c:v>0.000672000000000006</c:v>
                </c:pt>
                <c:pt idx="192">
                  <c:v>0.000654000000000043</c:v>
                </c:pt>
                <c:pt idx="193">
                  <c:v>0.000638000000000027</c:v>
                </c:pt>
                <c:pt idx="194">
                  <c:v>0.000622000000000011</c:v>
                </c:pt>
                <c:pt idx="195">
                  <c:v>0.000608999999999971</c:v>
                </c:pt>
                <c:pt idx="196">
                  <c:v>0.000596000000000041</c:v>
                </c:pt>
                <c:pt idx="197">
                  <c:v>0.000585999999999975</c:v>
                </c:pt>
                <c:pt idx="198">
                  <c:v>0.00057700000000005</c:v>
                </c:pt>
                <c:pt idx="199">
                  <c:v>0.000569999999999959</c:v>
                </c:pt>
                <c:pt idx="200">
                  <c:v>0.000565000000000038</c:v>
                </c:pt>
                <c:pt idx="201">
                  <c:v>0.000561999999999951</c:v>
                </c:pt>
                <c:pt idx="202">
                  <c:v>0.000561000000000034</c:v>
                </c:pt>
                <c:pt idx="203">
                  <c:v>0.000561999999999951</c:v>
                </c:pt>
                <c:pt idx="204">
                  <c:v>0.000565000000000038</c:v>
                </c:pt>
                <c:pt idx="205">
                  <c:v>0.000570999999999988</c:v>
                </c:pt>
                <c:pt idx="206">
                  <c:v>0.000578999999999996</c:v>
                </c:pt>
                <c:pt idx="207">
                  <c:v>0.000588999999999951</c:v>
                </c:pt>
                <c:pt idx="208">
                  <c:v>0.000601999999999991</c:v>
                </c:pt>
                <c:pt idx="209">
                  <c:v>0.000616999999999979</c:v>
                </c:pt>
                <c:pt idx="210">
                  <c:v>0.000635000000000052</c:v>
                </c:pt>
                <c:pt idx="211">
                  <c:v>0.00065599999999999</c:v>
                </c:pt>
                <c:pt idx="212">
                  <c:v>0.000678999999999985</c:v>
                </c:pt>
                <c:pt idx="213">
                  <c:v>0.000704999999999955</c:v>
                </c:pt>
                <c:pt idx="214">
                  <c:v>0.000734000000000012</c:v>
                </c:pt>
                <c:pt idx="215">
                  <c:v>0.000766999999999962</c:v>
                </c:pt>
                <c:pt idx="216">
                  <c:v>0.000801999999999969</c:v>
                </c:pt>
                <c:pt idx="217">
                  <c:v>0.000839999999999952</c:v>
                </c:pt>
                <c:pt idx="218">
                  <c:v>0.000882000000000049</c:v>
                </c:pt>
                <c:pt idx="219">
                  <c:v>0.000925999999999982</c:v>
                </c:pt>
                <c:pt idx="220">
                  <c:v>0.00097400000000003</c:v>
                </c:pt>
                <c:pt idx="221">
                  <c:v>0.00102599999999997</c:v>
                </c:pt>
                <c:pt idx="222">
                  <c:v>0.001081</c:v>
                </c:pt>
                <c:pt idx="223">
                  <c:v>0.001139</c:v>
                </c:pt>
                <c:pt idx="224">
                  <c:v>0.00120100000000001</c:v>
                </c:pt>
                <c:pt idx="225">
                  <c:v>0.00126700000000002</c:v>
                </c:pt>
                <c:pt idx="226">
                  <c:v>0.001336</c:v>
                </c:pt>
                <c:pt idx="227">
                  <c:v>0.00140899999999999</c:v>
                </c:pt>
                <c:pt idx="228">
                  <c:v>0.00148499999999996</c:v>
                </c:pt>
                <c:pt idx="229">
                  <c:v>0.00156599999999996</c:v>
                </c:pt>
                <c:pt idx="230">
                  <c:v>0.00165000000000004</c:v>
                </c:pt>
                <c:pt idx="231">
                  <c:v>0.00173900000000005</c:v>
                </c:pt>
                <c:pt idx="232">
                  <c:v>0.00183100000000003</c:v>
                </c:pt>
                <c:pt idx="233">
                  <c:v>0.00192700000000001</c:v>
                </c:pt>
                <c:pt idx="234">
                  <c:v>0.00202800000000003</c:v>
                </c:pt>
                <c:pt idx="235">
                  <c:v>0.00213300000000005</c:v>
                </c:pt>
                <c:pt idx="236">
                  <c:v>0.00224100000000005</c:v>
                </c:pt>
                <c:pt idx="237">
                  <c:v>0.002355</c:v>
                </c:pt>
                <c:pt idx="238">
                  <c:v>0.00247200000000003</c:v>
                </c:pt>
                <c:pt idx="239">
                  <c:v>0.00259399999999998</c:v>
                </c:pt>
                <c:pt idx="240">
                  <c:v>0.00271999999999994</c:v>
                </c:pt>
                <c:pt idx="241">
                  <c:v>0.00285000000000002</c:v>
                </c:pt>
                <c:pt idx="242">
                  <c:v>0.00298500000000001</c:v>
                </c:pt>
                <c:pt idx="243">
                  <c:v>0.00312400000000001</c:v>
                </c:pt>
                <c:pt idx="244">
                  <c:v>0.00326800000000005</c:v>
                </c:pt>
                <c:pt idx="245">
                  <c:v>0.00341599999999997</c:v>
                </c:pt>
                <c:pt idx="246">
                  <c:v>0.00356900000000004</c:v>
                </c:pt>
                <c:pt idx="247">
                  <c:v>0.00372700000000003</c:v>
                </c:pt>
                <c:pt idx="248">
                  <c:v>0.00388900000000003</c:v>
                </c:pt>
                <c:pt idx="249">
                  <c:v>0.00405500000000003</c:v>
                </c:pt>
                <c:pt idx="250">
                  <c:v>0.00422699999999998</c:v>
                </c:pt>
                <c:pt idx="251">
                  <c:v>0.00440300000000004</c:v>
                </c:pt>
                <c:pt idx="252">
                  <c:v>0.00458400000000003</c:v>
                </c:pt>
                <c:pt idx="253">
                  <c:v>0.00477000000000005</c:v>
                </c:pt>
                <c:pt idx="254">
                  <c:v>0.00495999999999996</c:v>
                </c:pt>
                <c:pt idx="255">
                  <c:v>0.00515500000000002</c:v>
                </c:pt>
              </c:numCache>
            </c:numRef>
          </c:yVal>
          <c:smooth val="0"/>
        </c:ser>
        <c:ser>
          <c:idx val="2"/>
          <c:order val="1"/>
          <c:tx>
            <c:strRef>
              <c:f>'ar-start.csv'!$G$1</c:f>
              <c:strCache>
                <c:ptCount val="1"/>
                <c:pt idx="0">
                  <c:v> Comb. Search</c:v>
                </c:pt>
              </c:strCache>
            </c:strRef>
          </c:tx>
          <c:spPr>
            <a:ln w="38100" cmpd="sng">
              <a:solidFill>
                <a:schemeClr val="accent4">
                  <a:lumMod val="60000"/>
                  <a:lumOff val="40000"/>
                </a:schemeClr>
              </a:solidFill>
            </a:ln>
          </c:spPr>
          <c:marker>
            <c:symbol val="none"/>
          </c:marker>
          <c:xVal>
            <c:numRef>
              <c:f>'ar-start.csv'!$A$2:$A$257</c:f>
              <c:numCache>
                <c:formatCode>General</c:formatCode>
                <c:ptCount val="256"/>
                <c:pt idx="0">
                  <c:v>0.4</c:v>
                </c:pt>
                <c:pt idx="1">
                  <c:v>0.401569</c:v>
                </c:pt>
                <c:pt idx="2">
                  <c:v>0.403137</c:v>
                </c:pt>
                <c:pt idx="3">
                  <c:v>0.404706</c:v>
                </c:pt>
                <c:pt idx="4">
                  <c:v>0.406275</c:v>
                </c:pt>
                <c:pt idx="5">
                  <c:v>0.407843</c:v>
                </c:pt>
                <c:pt idx="6">
                  <c:v>0.409412</c:v>
                </c:pt>
                <c:pt idx="7">
                  <c:v>0.41098</c:v>
                </c:pt>
                <c:pt idx="8">
                  <c:v>0.412549</c:v>
                </c:pt>
                <c:pt idx="9">
                  <c:v>0.414118</c:v>
                </c:pt>
                <c:pt idx="10">
                  <c:v>0.415686</c:v>
                </c:pt>
                <c:pt idx="11">
                  <c:v>0.417255</c:v>
                </c:pt>
                <c:pt idx="12">
                  <c:v>0.418824</c:v>
                </c:pt>
                <c:pt idx="13">
                  <c:v>0.420392</c:v>
                </c:pt>
                <c:pt idx="14">
                  <c:v>0.421961</c:v>
                </c:pt>
                <c:pt idx="15">
                  <c:v>0.423529</c:v>
                </c:pt>
                <c:pt idx="16">
                  <c:v>0.425098</c:v>
                </c:pt>
                <c:pt idx="17">
                  <c:v>0.426667</c:v>
                </c:pt>
                <c:pt idx="18">
                  <c:v>0.428235</c:v>
                </c:pt>
                <c:pt idx="19">
                  <c:v>0.429804</c:v>
                </c:pt>
                <c:pt idx="20">
                  <c:v>0.431373</c:v>
                </c:pt>
                <c:pt idx="21">
                  <c:v>0.432941</c:v>
                </c:pt>
                <c:pt idx="22">
                  <c:v>0.43451</c:v>
                </c:pt>
                <c:pt idx="23">
                  <c:v>0.436078</c:v>
                </c:pt>
                <c:pt idx="24">
                  <c:v>0.437647</c:v>
                </c:pt>
                <c:pt idx="25">
                  <c:v>0.439216</c:v>
                </c:pt>
                <c:pt idx="26">
                  <c:v>0.440784</c:v>
                </c:pt>
                <c:pt idx="27">
                  <c:v>0.442353</c:v>
                </c:pt>
                <c:pt idx="28">
                  <c:v>0.443922</c:v>
                </c:pt>
                <c:pt idx="29">
                  <c:v>0.44549</c:v>
                </c:pt>
                <c:pt idx="30">
                  <c:v>0.447059</c:v>
                </c:pt>
                <c:pt idx="31">
                  <c:v>0.448627</c:v>
                </c:pt>
                <c:pt idx="32">
                  <c:v>0.450196</c:v>
                </c:pt>
                <c:pt idx="33">
                  <c:v>0.451765</c:v>
                </c:pt>
                <c:pt idx="34">
                  <c:v>0.453333</c:v>
                </c:pt>
                <c:pt idx="35">
                  <c:v>0.454902</c:v>
                </c:pt>
                <c:pt idx="36">
                  <c:v>0.456471</c:v>
                </c:pt>
                <c:pt idx="37">
                  <c:v>0.458039</c:v>
                </c:pt>
                <c:pt idx="38">
                  <c:v>0.459608</c:v>
                </c:pt>
                <c:pt idx="39">
                  <c:v>0.461176</c:v>
                </c:pt>
                <c:pt idx="40">
                  <c:v>0.462745</c:v>
                </c:pt>
                <c:pt idx="41">
                  <c:v>0.464314</c:v>
                </c:pt>
                <c:pt idx="42">
                  <c:v>0.465882</c:v>
                </c:pt>
                <c:pt idx="43">
                  <c:v>0.467451</c:v>
                </c:pt>
                <c:pt idx="44">
                  <c:v>0.46902</c:v>
                </c:pt>
                <c:pt idx="45">
                  <c:v>0.470588</c:v>
                </c:pt>
                <c:pt idx="46">
                  <c:v>0.472157</c:v>
                </c:pt>
                <c:pt idx="47">
                  <c:v>0.473725</c:v>
                </c:pt>
                <c:pt idx="48">
                  <c:v>0.475294</c:v>
                </c:pt>
                <c:pt idx="49">
                  <c:v>0.476863</c:v>
                </c:pt>
                <c:pt idx="50">
                  <c:v>0.478431</c:v>
                </c:pt>
                <c:pt idx="51">
                  <c:v>0.48</c:v>
                </c:pt>
                <c:pt idx="52">
                  <c:v>0.481569</c:v>
                </c:pt>
                <c:pt idx="53">
                  <c:v>0.483137</c:v>
                </c:pt>
                <c:pt idx="54">
                  <c:v>0.484706</c:v>
                </c:pt>
                <c:pt idx="55">
                  <c:v>0.486275</c:v>
                </c:pt>
                <c:pt idx="56">
                  <c:v>0.487843</c:v>
                </c:pt>
                <c:pt idx="57">
                  <c:v>0.489412</c:v>
                </c:pt>
                <c:pt idx="58">
                  <c:v>0.49098</c:v>
                </c:pt>
                <c:pt idx="59">
                  <c:v>0.492549</c:v>
                </c:pt>
                <c:pt idx="60">
                  <c:v>0.494118</c:v>
                </c:pt>
                <c:pt idx="61">
                  <c:v>0.495686</c:v>
                </c:pt>
                <c:pt idx="62">
                  <c:v>0.497255</c:v>
                </c:pt>
                <c:pt idx="63">
                  <c:v>0.498824</c:v>
                </c:pt>
                <c:pt idx="64">
                  <c:v>0.500392</c:v>
                </c:pt>
                <c:pt idx="65">
                  <c:v>0.501961</c:v>
                </c:pt>
                <c:pt idx="66">
                  <c:v>0.503529</c:v>
                </c:pt>
                <c:pt idx="67">
                  <c:v>0.505098</c:v>
                </c:pt>
                <c:pt idx="68">
                  <c:v>0.506667</c:v>
                </c:pt>
                <c:pt idx="69">
                  <c:v>0.508235</c:v>
                </c:pt>
                <c:pt idx="70">
                  <c:v>0.509804</c:v>
                </c:pt>
                <c:pt idx="71">
                  <c:v>0.511373</c:v>
                </c:pt>
                <c:pt idx="72">
                  <c:v>0.512941</c:v>
                </c:pt>
                <c:pt idx="73">
                  <c:v>0.51451</c:v>
                </c:pt>
                <c:pt idx="74">
                  <c:v>0.516078</c:v>
                </c:pt>
                <c:pt idx="75">
                  <c:v>0.517647</c:v>
                </c:pt>
                <c:pt idx="76">
                  <c:v>0.519216</c:v>
                </c:pt>
                <c:pt idx="77">
                  <c:v>0.520784</c:v>
                </c:pt>
                <c:pt idx="78">
                  <c:v>0.522353</c:v>
                </c:pt>
                <c:pt idx="79">
                  <c:v>0.523922</c:v>
                </c:pt>
                <c:pt idx="80">
                  <c:v>0.52549</c:v>
                </c:pt>
                <c:pt idx="81">
                  <c:v>0.527059</c:v>
                </c:pt>
                <c:pt idx="82">
                  <c:v>0.528627</c:v>
                </c:pt>
                <c:pt idx="83">
                  <c:v>0.530196</c:v>
                </c:pt>
                <c:pt idx="84">
                  <c:v>0.531765</c:v>
                </c:pt>
                <c:pt idx="85">
                  <c:v>0.533333</c:v>
                </c:pt>
                <c:pt idx="86">
                  <c:v>0.534902</c:v>
                </c:pt>
                <c:pt idx="87">
                  <c:v>0.536471</c:v>
                </c:pt>
                <c:pt idx="88">
                  <c:v>0.538039</c:v>
                </c:pt>
                <c:pt idx="89">
                  <c:v>0.539608</c:v>
                </c:pt>
                <c:pt idx="90">
                  <c:v>0.541176</c:v>
                </c:pt>
                <c:pt idx="91">
                  <c:v>0.542745</c:v>
                </c:pt>
                <c:pt idx="92">
                  <c:v>0.544314</c:v>
                </c:pt>
                <c:pt idx="93">
                  <c:v>0.545882</c:v>
                </c:pt>
                <c:pt idx="94">
                  <c:v>0.547451</c:v>
                </c:pt>
                <c:pt idx="95">
                  <c:v>0.54902</c:v>
                </c:pt>
                <c:pt idx="96">
                  <c:v>0.550588</c:v>
                </c:pt>
                <c:pt idx="97">
                  <c:v>0.552157</c:v>
                </c:pt>
                <c:pt idx="98">
                  <c:v>0.553725</c:v>
                </c:pt>
                <c:pt idx="99">
                  <c:v>0.555294</c:v>
                </c:pt>
                <c:pt idx="100">
                  <c:v>0.556863</c:v>
                </c:pt>
                <c:pt idx="101">
                  <c:v>0.558431</c:v>
                </c:pt>
                <c:pt idx="102">
                  <c:v>0.56</c:v>
                </c:pt>
                <c:pt idx="103">
                  <c:v>0.561569</c:v>
                </c:pt>
                <c:pt idx="104">
                  <c:v>0.563137</c:v>
                </c:pt>
                <c:pt idx="105">
                  <c:v>0.564706</c:v>
                </c:pt>
                <c:pt idx="106">
                  <c:v>0.566275</c:v>
                </c:pt>
                <c:pt idx="107">
                  <c:v>0.567843</c:v>
                </c:pt>
                <c:pt idx="108">
                  <c:v>0.569412</c:v>
                </c:pt>
                <c:pt idx="109">
                  <c:v>0.57098</c:v>
                </c:pt>
                <c:pt idx="110">
                  <c:v>0.572549</c:v>
                </c:pt>
                <c:pt idx="111">
                  <c:v>0.574118</c:v>
                </c:pt>
                <c:pt idx="112">
                  <c:v>0.575686</c:v>
                </c:pt>
                <c:pt idx="113">
                  <c:v>0.577255</c:v>
                </c:pt>
                <c:pt idx="114">
                  <c:v>0.578824</c:v>
                </c:pt>
                <c:pt idx="115">
                  <c:v>0.580392</c:v>
                </c:pt>
                <c:pt idx="116">
                  <c:v>0.581961</c:v>
                </c:pt>
                <c:pt idx="117">
                  <c:v>0.583529</c:v>
                </c:pt>
                <c:pt idx="118">
                  <c:v>0.585098</c:v>
                </c:pt>
                <c:pt idx="119">
                  <c:v>0.586667</c:v>
                </c:pt>
                <c:pt idx="120">
                  <c:v>0.588235</c:v>
                </c:pt>
                <c:pt idx="121">
                  <c:v>0.589804</c:v>
                </c:pt>
                <c:pt idx="122">
                  <c:v>0.591373</c:v>
                </c:pt>
                <c:pt idx="123">
                  <c:v>0.592941</c:v>
                </c:pt>
                <c:pt idx="124">
                  <c:v>0.59451</c:v>
                </c:pt>
                <c:pt idx="125">
                  <c:v>0.596078</c:v>
                </c:pt>
                <c:pt idx="126">
                  <c:v>0.597647</c:v>
                </c:pt>
                <c:pt idx="127">
                  <c:v>0.599216</c:v>
                </c:pt>
                <c:pt idx="128">
                  <c:v>0.600784</c:v>
                </c:pt>
                <c:pt idx="129">
                  <c:v>0.602353</c:v>
                </c:pt>
                <c:pt idx="130">
                  <c:v>0.603922</c:v>
                </c:pt>
                <c:pt idx="131">
                  <c:v>0.60549</c:v>
                </c:pt>
                <c:pt idx="132">
                  <c:v>0.607059</c:v>
                </c:pt>
                <c:pt idx="133">
                  <c:v>0.608627</c:v>
                </c:pt>
                <c:pt idx="134">
                  <c:v>0.610196</c:v>
                </c:pt>
                <c:pt idx="135">
                  <c:v>0.611765</c:v>
                </c:pt>
                <c:pt idx="136">
                  <c:v>0.613333</c:v>
                </c:pt>
                <c:pt idx="137">
                  <c:v>0.614902</c:v>
                </c:pt>
                <c:pt idx="138">
                  <c:v>0.616471</c:v>
                </c:pt>
                <c:pt idx="139">
                  <c:v>0.618039</c:v>
                </c:pt>
                <c:pt idx="140">
                  <c:v>0.619608</c:v>
                </c:pt>
                <c:pt idx="141">
                  <c:v>0.621176</c:v>
                </c:pt>
                <c:pt idx="142">
                  <c:v>0.622745</c:v>
                </c:pt>
                <c:pt idx="143">
                  <c:v>0.624314</c:v>
                </c:pt>
                <c:pt idx="144">
                  <c:v>0.625882</c:v>
                </c:pt>
                <c:pt idx="145">
                  <c:v>0.627451</c:v>
                </c:pt>
                <c:pt idx="146">
                  <c:v>0.62902</c:v>
                </c:pt>
                <c:pt idx="147">
                  <c:v>0.630588</c:v>
                </c:pt>
                <c:pt idx="148">
                  <c:v>0.632157</c:v>
                </c:pt>
                <c:pt idx="149">
                  <c:v>0.633725</c:v>
                </c:pt>
                <c:pt idx="150">
                  <c:v>0.635294</c:v>
                </c:pt>
                <c:pt idx="151">
                  <c:v>0.636863</c:v>
                </c:pt>
                <c:pt idx="152">
                  <c:v>0.638431</c:v>
                </c:pt>
                <c:pt idx="153">
                  <c:v>0.64</c:v>
                </c:pt>
                <c:pt idx="154">
                  <c:v>0.641569</c:v>
                </c:pt>
                <c:pt idx="155">
                  <c:v>0.643137</c:v>
                </c:pt>
                <c:pt idx="156">
                  <c:v>0.644706</c:v>
                </c:pt>
                <c:pt idx="157">
                  <c:v>0.646275</c:v>
                </c:pt>
                <c:pt idx="158">
                  <c:v>0.647843</c:v>
                </c:pt>
                <c:pt idx="159">
                  <c:v>0.649412</c:v>
                </c:pt>
                <c:pt idx="160">
                  <c:v>0.65098</c:v>
                </c:pt>
                <c:pt idx="161">
                  <c:v>0.652549</c:v>
                </c:pt>
                <c:pt idx="162">
                  <c:v>0.654118</c:v>
                </c:pt>
                <c:pt idx="163">
                  <c:v>0.655686</c:v>
                </c:pt>
                <c:pt idx="164">
                  <c:v>0.657255</c:v>
                </c:pt>
                <c:pt idx="165">
                  <c:v>0.658824</c:v>
                </c:pt>
                <c:pt idx="166">
                  <c:v>0.660392</c:v>
                </c:pt>
                <c:pt idx="167">
                  <c:v>0.661961</c:v>
                </c:pt>
                <c:pt idx="168">
                  <c:v>0.663529</c:v>
                </c:pt>
                <c:pt idx="169">
                  <c:v>0.665098</c:v>
                </c:pt>
                <c:pt idx="170">
                  <c:v>0.666667</c:v>
                </c:pt>
                <c:pt idx="171">
                  <c:v>0.668235</c:v>
                </c:pt>
                <c:pt idx="172">
                  <c:v>0.669804</c:v>
                </c:pt>
                <c:pt idx="173">
                  <c:v>0.671373</c:v>
                </c:pt>
                <c:pt idx="174">
                  <c:v>0.672941</c:v>
                </c:pt>
                <c:pt idx="175">
                  <c:v>0.67451</c:v>
                </c:pt>
                <c:pt idx="176">
                  <c:v>0.676078</c:v>
                </c:pt>
                <c:pt idx="177">
                  <c:v>0.677647</c:v>
                </c:pt>
                <c:pt idx="178">
                  <c:v>0.679216</c:v>
                </c:pt>
                <c:pt idx="179">
                  <c:v>0.680784</c:v>
                </c:pt>
                <c:pt idx="180">
                  <c:v>0.682353</c:v>
                </c:pt>
                <c:pt idx="181">
                  <c:v>0.683922</c:v>
                </c:pt>
                <c:pt idx="182">
                  <c:v>0.68549</c:v>
                </c:pt>
                <c:pt idx="183">
                  <c:v>0.687059</c:v>
                </c:pt>
                <c:pt idx="184">
                  <c:v>0.688627</c:v>
                </c:pt>
                <c:pt idx="185">
                  <c:v>0.690196</c:v>
                </c:pt>
                <c:pt idx="186">
                  <c:v>0.691765</c:v>
                </c:pt>
                <c:pt idx="187">
                  <c:v>0.693333</c:v>
                </c:pt>
                <c:pt idx="188">
                  <c:v>0.694902</c:v>
                </c:pt>
                <c:pt idx="189">
                  <c:v>0.696471</c:v>
                </c:pt>
                <c:pt idx="190">
                  <c:v>0.698039</c:v>
                </c:pt>
                <c:pt idx="191">
                  <c:v>0.699608</c:v>
                </c:pt>
                <c:pt idx="192">
                  <c:v>0.701176</c:v>
                </c:pt>
                <c:pt idx="193">
                  <c:v>0.702745</c:v>
                </c:pt>
                <c:pt idx="194">
                  <c:v>0.704314</c:v>
                </c:pt>
                <c:pt idx="195">
                  <c:v>0.705882</c:v>
                </c:pt>
                <c:pt idx="196">
                  <c:v>0.707451</c:v>
                </c:pt>
                <c:pt idx="197">
                  <c:v>0.70902</c:v>
                </c:pt>
                <c:pt idx="198">
                  <c:v>0.710588</c:v>
                </c:pt>
                <c:pt idx="199">
                  <c:v>0.712157</c:v>
                </c:pt>
                <c:pt idx="200">
                  <c:v>0.713725</c:v>
                </c:pt>
                <c:pt idx="201">
                  <c:v>0.715294</c:v>
                </c:pt>
                <c:pt idx="202">
                  <c:v>0.716863</c:v>
                </c:pt>
                <c:pt idx="203">
                  <c:v>0.718431</c:v>
                </c:pt>
                <c:pt idx="204">
                  <c:v>0.72</c:v>
                </c:pt>
                <c:pt idx="205">
                  <c:v>0.721569</c:v>
                </c:pt>
                <c:pt idx="206">
                  <c:v>0.723137</c:v>
                </c:pt>
                <c:pt idx="207">
                  <c:v>0.724706</c:v>
                </c:pt>
                <c:pt idx="208">
                  <c:v>0.726275</c:v>
                </c:pt>
                <c:pt idx="209">
                  <c:v>0.727843</c:v>
                </c:pt>
                <c:pt idx="210">
                  <c:v>0.729412</c:v>
                </c:pt>
                <c:pt idx="211">
                  <c:v>0.73098</c:v>
                </c:pt>
                <c:pt idx="212">
                  <c:v>0.732549</c:v>
                </c:pt>
                <c:pt idx="213">
                  <c:v>0.734118</c:v>
                </c:pt>
                <c:pt idx="214">
                  <c:v>0.735686</c:v>
                </c:pt>
                <c:pt idx="215">
                  <c:v>0.737255</c:v>
                </c:pt>
                <c:pt idx="216">
                  <c:v>0.738824</c:v>
                </c:pt>
                <c:pt idx="217">
                  <c:v>0.740392</c:v>
                </c:pt>
                <c:pt idx="218">
                  <c:v>0.741961</c:v>
                </c:pt>
                <c:pt idx="219">
                  <c:v>0.743529</c:v>
                </c:pt>
                <c:pt idx="220">
                  <c:v>0.745098</c:v>
                </c:pt>
                <c:pt idx="221">
                  <c:v>0.746667</c:v>
                </c:pt>
                <c:pt idx="222">
                  <c:v>0.748235</c:v>
                </c:pt>
                <c:pt idx="223">
                  <c:v>0.749804</c:v>
                </c:pt>
                <c:pt idx="224">
                  <c:v>0.751373</c:v>
                </c:pt>
                <c:pt idx="225">
                  <c:v>0.752941</c:v>
                </c:pt>
                <c:pt idx="226">
                  <c:v>0.75451</c:v>
                </c:pt>
                <c:pt idx="227">
                  <c:v>0.756078</c:v>
                </c:pt>
                <c:pt idx="228">
                  <c:v>0.757647</c:v>
                </c:pt>
                <c:pt idx="229">
                  <c:v>0.759216</c:v>
                </c:pt>
                <c:pt idx="230">
                  <c:v>0.760784</c:v>
                </c:pt>
                <c:pt idx="231">
                  <c:v>0.762353</c:v>
                </c:pt>
                <c:pt idx="232">
                  <c:v>0.763922</c:v>
                </c:pt>
                <c:pt idx="233">
                  <c:v>0.76549</c:v>
                </c:pt>
                <c:pt idx="234">
                  <c:v>0.767059</c:v>
                </c:pt>
                <c:pt idx="235">
                  <c:v>0.768627</c:v>
                </c:pt>
                <c:pt idx="236">
                  <c:v>0.770196</c:v>
                </c:pt>
                <c:pt idx="237">
                  <c:v>0.771765</c:v>
                </c:pt>
                <c:pt idx="238">
                  <c:v>0.773333</c:v>
                </c:pt>
                <c:pt idx="239">
                  <c:v>0.774902</c:v>
                </c:pt>
                <c:pt idx="240">
                  <c:v>0.776471</c:v>
                </c:pt>
                <c:pt idx="241">
                  <c:v>0.778039</c:v>
                </c:pt>
                <c:pt idx="242">
                  <c:v>0.779608</c:v>
                </c:pt>
                <c:pt idx="243">
                  <c:v>0.781176</c:v>
                </c:pt>
                <c:pt idx="244">
                  <c:v>0.782745</c:v>
                </c:pt>
                <c:pt idx="245">
                  <c:v>0.784314</c:v>
                </c:pt>
                <c:pt idx="246">
                  <c:v>0.785882</c:v>
                </c:pt>
                <c:pt idx="247">
                  <c:v>0.787451</c:v>
                </c:pt>
                <c:pt idx="248">
                  <c:v>0.78902</c:v>
                </c:pt>
                <c:pt idx="249">
                  <c:v>0.790588</c:v>
                </c:pt>
                <c:pt idx="250">
                  <c:v>0.792157</c:v>
                </c:pt>
                <c:pt idx="251">
                  <c:v>0.793725</c:v>
                </c:pt>
                <c:pt idx="252">
                  <c:v>0.795294</c:v>
                </c:pt>
                <c:pt idx="253">
                  <c:v>0.796863</c:v>
                </c:pt>
                <c:pt idx="254">
                  <c:v>0.798431</c:v>
                </c:pt>
                <c:pt idx="255">
                  <c:v>0.8</c:v>
                </c:pt>
              </c:numCache>
            </c:numRef>
          </c:xVal>
          <c:yVal>
            <c:numRef>
              <c:f>'ar-start.csv'!$G$2:$G$257</c:f>
              <c:numCache>
                <c:formatCode>General</c:formatCode>
                <c:ptCount val="256"/>
                <c:pt idx="0">
                  <c:v>0.00118799999999997</c:v>
                </c:pt>
                <c:pt idx="1">
                  <c:v>8.30000000000553E-5</c:v>
                </c:pt>
                <c:pt idx="2">
                  <c:v>0.000268999999999964</c:v>
                </c:pt>
                <c:pt idx="3">
                  <c:v>0.00093399999999999</c:v>
                </c:pt>
                <c:pt idx="4">
                  <c:v>0.001614</c:v>
                </c:pt>
                <c:pt idx="5">
                  <c:v>0.00208900000000001</c:v>
                </c:pt>
                <c:pt idx="6">
                  <c:v>0.00229900000000005</c:v>
                </c:pt>
                <c:pt idx="7">
                  <c:v>0.00227200000000005</c:v>
                </c:pt>
                <c:pt idx="8">
                  <c:v>0.00208200000000003</c:v>
                </c:pt>
                <c:pt idx="9">
                  <c:v>0.00181200000000004</c:v>
                </c:pt>
                <c:pt idx="10">
                  <c:v>0.00153800000000004</c:v>
                </c:pt>
                <c:pt idx="11">
                  <c:v>0.00131599999999998</c:v>
                </c:pt>
                <c:pt idx="12">
                  <c:v>0.00117999999999996</c:v>
                </c:pt>
                <c:pt idx="13">
                  <c:v>0.00114000000000003</c:v>
                </c:pt>
                <c:pt idx="14">
                  <c:v>0.001189</c:v>
                </c:pt>
                <c:pt idx="15">
                  <c:v>0.00130699999999995</c:v>
                </c:pt>
                <c:pt idx="16">
                  <c:v>0.00146800000000002</c:v>
                </c:pt>
                <c:pt idx="17">
                  <c:v>0.00163999999999997</c:v>
                </c:pt>
                <c:pt idx="18">
                  <c:v>0.00179700000000005</c:v>
                </c:pt>
                <c:pt idx="19">
                  <c:v>0.00191699999999995</c:v>
                </c:pt>
                <c:pt idx="20">
                  <c:v>0.00198299999999996</c:v>
                </c:pt>
                <c:pt idx="21">
                  <c:v>0.00198699999999996</c:v>
                </c:pt>
                <c:pt idx="22">
                  <c:v>0.00192700000000001</c:v>
                </c:pt>
                <c:pt idx="23">
                  <c:v>0.00180999999999998</c:v>
                </c:pt>
                <c:pt idx="24">
                  <c:v>0.00164600000000004</c:v>
                </c:pt>
                <c:pt idx="25">
                  <c:v>0.00144599999999995</c:v>
                </c:pt>
                <c:pt idx="26">
                  <c:v>0.00122800000000001</c:v>
                </c:pt>
                <c:pt idx="27">
                  <c:v>0.00100599999999995</c:v>
                </c:pt>
                <c:pt idx="28">
                  <c:v>0.000793999999999961</c:v>
                </c:pt>
                <c:pt idx="29">
                  <c:v>0.00060300000000002</c:v>
                </c:pt>
                <c:pt idx="30">
                  <c:v>0.000444</c:v>
                </c:pt>
                <c:pt idx="31">
                  <c:v>0.000322000000000044</c:v>
                </c:pt>
                <c:pt idx="32">
                  <c:v>0.000240000000000018</c:v>
                </c:pt>
                <c:pt idx="33">
                  <c:v>0.000195999999999974</c:v>
                </c:pt>
                <c:pt idx="34">
                  <c:v>0.000188999999999995</c:v>
                </c:pt>
                <c:pt idx="35">
                  <c:v>0.000213000000000019</c:v>
                </c:pt>
                <c:pt idx="36">
                  <c:v>0.000260999999999956</c:v>
                </c:pt>
                <c:pt idx="37">
                  <c:v>0.000326999999999966</c:v>
                </c:pt>
                <c:pt idx="38">
                  <c:v>0.000402000000000013</c:v>
                </c:pt>
                <c:pt idx="39">
                  <c:v>0.000480000000000036</c:v>
                </c:pt>
                <c:pt idx="40">
                  <c:v>0.000554000000000054</c:v>
                </c:pt>
                <c:pt idx="41">
                  <c:v>0.000619000000000036</c:v>
                </c:pt>
                <c:pt idx="42">
                  <c:v>0.000670999999999977</c:v>
                </c:pt>
                <c:pt idx="43">
                  <c:v>0.000708000000000042</c:v>
                </c:pt>
                <c:pt idx="44">
                  <c:v>0.000727999999999951</c:v>
                </c:pt>
                <c:pt idx="45">
                  <c:v>0.000731999999999955</c:v>
                </c:pt>
                <c:pt idx="46">
                  <c:v>0.000722</c:v>
                </c:pt>
                <c:pt idx="47">
                  <c:v>0.000699000000000005</c:v>
                </c:pt>
                <c:pt idx="48">
                  <c:v>0.000666000000000055</c:v>
                </c:pt>
                <c:pt idx="49">
                  <c:v>0.000627999999999962</c:v>
                </c:pt>
                <c:pt idx="50">
                  <c:v>0.000587000000000004</c:v>
                </c:pt>
                <c:pt idx="51">
                  <c:v>0.000546000000000046</c:v>
                </c:pt>
                <c:pt idx="52">
                  <c:v>0.000508999999999982</c:v>
                </c:pt>
                <c:pt idx="53">
                  <c:v>0.000477999999999978</c:v>
                </c:pt>
                <c:pt idx="54">
                  <c:v>0.000454999999999983</c:v>
                </c:pt>
                <c:pt idx="55">
                  <c:v>0.000441000000000025</c:v>
                </c:pt>
                <c:pt idx="56">
                  <c:v>0.000437000000000021</c:v>
                </c:pt>
                <c:pt idx="57">
                  <c:v>0.000442999999999971</c:v>
                </c:pt>
                <c:pt idx="58">
                  <c:v>0.000457000000000041</c:v>
                </c:pt>
                <c:pt idx="59">
                  <c:v>0.000477999999999978</c:v>
                </c:pt>
                <c:pt idx="60">
                  <c:v>0.000504999999999978</c:v>
                </c:pt>
                <c:pt idx="61">
                  <c:v>0.000535999999999981</c:v>
                </c:pt>
                <c:pt idx="62">
                  <c:v>0.000569000000000042</c:v>
                </c:pt>
                <c:pt idx="63">
                  <c:v>0.000600999999999963</c:v>
                </c:pt>
                <c:pt idx="64">
                  <c:v>0.000630000000000019</c:v>
                </c:pt>
                <c:pt idx="65">
                  <c:v>0.000654000000000043</c:v>
                </c:pt>
                <c:pt idx="66">
                  <c:v>0.000670999999999977</c:v>
                </c:pt>
                <c:pt idx="67">
                  <c:v>0.000681000000000042</c:v>
                </c:pt>
                <c:pt idx="68">
                  <c:v>0.000682999999999989</c:v>
                </c:pt>
                <c:pt idx="69">
                  <c:v>0.000674999999999981</c:v>
                </c:pt>
                <c:pt idx="70">
                  <c:v>0.000658000000000047</c:v>
                </c:pt>
                <c:pt idx="71">
                  <c:v>0.000631999999999966</c:v>
                </c:pt>
                <c:pt idx="72">
                  <c:v>0.000596999999999959</c:v>
                </c:pt>
                <c:pt idx="73">
                  <c:v>0.000556000000000001</c:v>
                </c:pt>
                <c:pt idx="74">
                  <c:v>0.000507999999999953</c:v>
                </c:pt>
                <c:pt idx="75">
                  <c:v>0.000456000000000012</c:v>
                </c:pt>
                <c:pt idx="76">
                  <c:v>0.000402000000000013</c:v>
                </c:pt>
                <c:pt idx="77">
                  <c:v>0.000345999999999957</c:v>
                </c:pt>
                <c:pt idx="78">
                  <c:v>0.000291000000000041</c:v>
                </c:pt>
                <c:pt idx="79">
                  <c:v>0.000237000000000043</c:v>
                </c:pt>
                <c:pt idx="80">
                  <c:v>0.000187999999999966</c:v>
                </c:pt>
                <c:pt idx="81">
                  <c:v>0.000144000000000033</c:v>
                </c:pt>
                <c:pt idx="82">
                  <c:v>0.000105000000000022</c:v>
                </c:pt>
                <c:pt idx="83">
                  <c:v>7.29999999999897E-5</c:v>
                </c:pt>
                <c:pt idx="84">
                  <c:v>4.89999999999657E-5</c:v>
                </c:pt>
                <c:pt idx="85">
                  <c:v>3.29999999999497E-5</c:v>
                </c:pt>
                <c:pt idx="86">
                  <c:v>2.4000000000024E-5</c:v>
                </c:pt>
                <c:pt idx="87">
                  <c:v>2.29999999999952E-5</c:v>
                </c:pt>
                <c:pt idx="88">
                  <c:v>2.8000000000028E-5</c:v>
                </c:pt>
                <c:pt idx="89">
                  <c:v>4.000000000004E-5</c:v>
                </c:pt>
                <c:pt idx="90">
                  <c:v>5.80000000000025E-5</c:v>
                </c:pt>
                <c:pt idx="91">
                  <c:v>7.9999999999969E-5</c:v>
                </c:pt>
                <c:pt idx="92">
                  <c:v>0.00010600000000005</c:v>
                </c:pt>
                <c:pt idx="93">
                  <c:v>0.000133999999999967</c:v>
                </c:pt>
                <c:pt idx="94">
                  <c:v>0.000164000000000053</c:v>
                </c:pt>
                <c:pt idx="95">
                  <c:v>0.000194000000000027</c:v>
                </c:pt>
                <c:pt idx="96">
                  <c:v>0.000222999999999973</c:v>
                </c:pt>
                <c:pt idx="97">
                  <c:v>0.000251000000000001</c:v>
                </c:pt>
                <c:pt idx="98">
                  <c:v>0.000276000000000054</c:v>
                </c:pt>
                <c:pt idx="99">
                  <c:v>0.000299000000000049</c:v>
                </c:pt>
                <c:pt idx="100">
                  <c:v>0.000317000000000012</c:v>
                </c:pt>
                <c:pt idx="101">
                  <c:v>0.000331999999999999</c:v>
                </c:pt>
                <c:pt idx="102">
                  <c:v>0.000342999999999982</c:v>
                </c:pt>
                <c:pt idx="103">
                  <c:v>0.000349999999999961</c:v>
                </c:pt>
                <c:pt idx="104">
                  <c:v>0.000353000000000048</c:v>
                </c:pt>
                <c:pt idx="105">
                  <c:v>0.000352000000000019</c:v>
                </c:pt>
                <c:pt idx="106">
                  <c:v>0.000348000000000015</c:v>
                </c:pt>
                <c:pt idx="107">
                  <c:v>0.000341999999999953</c:v>
                </c:pt>
                <c:pt idx="108">
                  <c:v>0.000333000000000028</c:v>
                </c:pt>
                <c:pt idx="109">
                  <c:v>0.000322999999999962</c:v>
                </c:pt>
                <c:pt idx="110">
                  <c:v>0.000311999999999979</c:v>
                </c:pt>
                <c:pt idx="111">
                  <c:v>0.000299999999999967</c:v>
                </c:pt>
                <c:pt idx="112">
                  <c:v>0.000290000000000012</c:v>
                </c:pt>
                <c:pt idx="113">
                  <c:v>0.000279999999999947</c:v>
                </c:pt>
                <c:pt idx="114">
                  <c:v>0.00027200000000005</c:v>
                </c:pt>
                <c:pt idx="115">
                  <c:v>0.000265999999999988</c:v>
                </c:pt>
                <c:pt idx="116">
                  <c:v>0.000263000000000013</c:v>
                </c:pt>
                <c:pt idx="117">
                  <c:v>0.000263000000000013</c:v>
                </c:pt>
                <c:pt idx="118">
                  <c:v>0.000267000000000017</c:v>
                </c:pt>
                <c:pt idx="119">
                  <c:v>0.000272999999999968</c:v>
                </c:pt>
                <c:pt idx="120">
                  <c:v>0.000283000000000033</c:v>
                </c:pt>
                <c:pt idx="121">
                  <c:v>0.000295000000000045</c:v>
                </c:pt>
                <c:pt idx="122">
                  <c:v>0.00031099999999995</c:v>
                </c:pt>
                <c:pt idx="123">
                  <c:v>0.000330000000000052</c:v>
                </c:pt>
                <c:pt idx="124">
                  <c:v>0.000349999999999961</c:v>
                </c:pt>
                <c:pt idx="125">
                  <c:v>0.000372999999999957</c:v>
                </c:pt>
                <c:pt idx="126">
                  <c:v>0.000395999999999952</c:v>
                </c:pt>
                <c:pt idx="127">
                  <c:v>0.000421000000000005</c:v>
                </c:pt>
                <c:pt idx="128">
                  <c:v>0.000445000000000029</c:v>
                </c:pt>
                <c:pt idx="129">
                  <c:v>0.000469000000000053</c:v>
                </c:pt>
                <c:pt idx="130">
                  <c:v>0.000491000000000019</c:v>
                </c:pt>
                <c:pt idx="131">
                  <c:v>0.000511999999999957</c:v>
                </c:pt>
                <c:pt idx="132">
                  <c:v>0.00053000000000003</c:v>
                </c:pt>
                <c:pt idx="133">
                  <c:v>0.000545000000000018</c:v>
                </c:pt>
                <c:pt idx="134">
                  <c:v>0.00055700000000003</c:v>
                </c:pt>
                <c:pt idx="135">
                  <c:v>0.000565000000000038</c:v>
                </c:pt>
                <c:pt idx="136">
                  <c:v>0.000569000000000042</c:v>
                </c:pt>
                <c:pt idx="137">
                  <c:v>0.000569000000000042</c:v>
                </c:pt>
                <c:pt idx="138">
                  <c:v>0.000565000000000038</c:v>
                </c:pt>
                <c:pt idx="139">
                  <c:v>0.000556000000000001</c:v>
                </c:pt>
                <c:pt idx="140">
                  <c:v>0.00054299999999996</c:v>
                </c:pt>
                <c:pt idx="141">
                  <c:v>0.000526000000000026</c:v>
                </c:pt>
                <c:pt idx="142">
                  <c:v>0.000503999999999949</c:v>
                </c:pt>
                <c:pt idx="143">
                  <c:v>0.000480000000000036</c:v>
                </c:pt>
                <c:pt idx="144">
                  <c:v>0.000452000000000008</c:v>
                </c:pt>
                <c:pt idx="145">
                  <c:v>0.000422000000000033</c:v>
                </c:pt>
                <c:pt idx="146">
                  <c:v>0.000390000000000001</c:v>
                </c:pt>
                <c:pt idx="147">
                  <c:v>0.000356000000000023</c:v>
                </c:pt>
                <c:pt idx="148">
                  <c:v>0.000321000000000016</c:v>
                </c:pt>
                <c:pt idx="149">
                  <c:v>0.000287000000000037</c:v>
                </c:pt>
                <c:pt idx="150">
                  <c:v>0.000252999999999948</c:v>
                </c:pt>
                <c:pt idx="151">
                  <c:v>0.000221000000000027</c:v>
                </c:pt>
                <c:pt idx="152">
                  <c:v>0.000190000000000023</c:v>
                </c:pt>
                <c:pt idx="153">
                  <c:v>0.000161999999999995</c:v>
                </c:pt>
                <c:pt idx="154">
                  <c:v>0.000137999999999971</c:v>
                </c:pt>
                <c:pt idx="155">
                  <c:v>0.000117000000000034</c:v>
                </c:pt>
                <c:pt idx="156">
                  <c:v>9.99999999999891E-5</c:v>
                </c:pt>
                <c:pt idx="157">
                  <c:v>8.90000000000057E-5</c:v>
                </c:pt>
                <c:pt idx="158">
                  <c:v>8.20000000000265E-5</c:v>
                </c:pt>
                <c:pt idx="159">
                  <c:v>7.9999999999969E-5</c:v>
                </c:pt>
                <c:pt idx="160">
                  <c:v>8.3999999999973E-5</c:v>
                </c:pt>
                <c:pt idx="161">
                  <c:v>9.40000000000385E-5</c:v>
                </c:pt>
                <c:pt idx="162">
                  <c:v>0.000109000000000026</c:v>
                </c:pt>
                <c:pt idx="163">
                  <c:v>0.000129999999999963</c:v>
                </c:pt>
                <c:pt idx="164">
                  <c:v>0.000156000000000045</c:v>
                </c:pt>
                <c:pt idx="165">
                  <c:v>0.000187000000000048</c:v>
                </c:pt>
                <c:pt idx="166">
                  <c:v>0.000221999999999944</c:v>
                </c:pt>
                <c:pt idx="167">
                  <c:v>0.000261999999999984</c:v>
                </c:pt>
                <c:pt idx="168">
                  <c:v>0.000305</c:v>
                </c:pt>
                <c:pt idx="169">
                  <c:v>0.000352000000000019</c:v>
                </c:pt>
                <c:pt idx="170">
                  <c:v>0.000400999999999985</c:v>
                </c:pt>
                <c:pt idx="171">
                  <c:v>0.000452000000000008</c:v>
                </c:pt>
                <c:pt idx="172">
                  <c:v>0.000503999999999949</c:v>
                </c:pt>
                <c:pt idx="173">
                  <c:v>0.000556000000000001</c:v>
                </c:pt>
                <c:pt idx="174">
                  <c:v>0.000608999999999971</c:v>
                </c:pt>
                <c:pt idx="175">
                  <c:v>0.000659999999999994</c:v>
                </c:pt>
                <c:pt idx="176">
                  <c:v>0.000709999999999988</c:v>
                </c:pt>
                <c:pt idx="177">
                  <c:v>0.000757000000000007</c:v>
                </c:pt>
                <c:pt idx="178">
                  <c:v>0.000801999999999969</c:v>
                </c:pt>
                <c:pt idx="179">
                  <c:v>0.000843000000000038</c:v>
                </c:pt>
                <c:pt idx="180">
                  <c:v>0.000879999999999992</c:v>
                </c:pt>
                <c:pt idx="181">
                  <c:v>0.000913000000000052</c:v>
                </c:pt>
                <c:pt idx="182">
                  <c:v>0.000940999999999969</c:v>
                </c:pt>
                <c:pt idx="183">
                  <c:v>0.000963999999999965</c:v>
                </c:pt>
                <c:pt idx="184">
                  <c:v>0.000982000000000038</c:v>
                </c:pt>
                <c:pt idx="185">
                  <c:v>0.00099400000000005</c:v>
                </c:pt>
                <c:pt idx="186">
                  <c:v>0.00100100000000003</c:v>
                </c:pt>
                <c:pt idx="187">
                  <c:v>0.00100299999999998</c:v>
                </c:pt>
                <c:pt idx="188">
                  <c:v>0.000998999999999972</c:v>
                </c:pt>
                <c:pt idx="189">
                  <c:v>0.000990000000000046</c:v>
                </c:pt>
                <c:pt idx="190">
                  <c:v>0.000975999999999977</c:v>
                </c:pt>
                <c:pt idx="191">
                  <c:v>0.000958000000000014</c:v>
                </c:pt>
                <c:pt idx="192">
                  <c:v>0.000936000000000048</c:v>
                </c:pt>
                <c:pt idx="193">
                  <c:v>0.000910999999999995</c:v>
                </c:pt>
                <c:pt idx="194">
                  <c:v>0.000882999999999967</c:v>
                </c:pt>
                <c:pt idx="195">
                  <c:v>0.000851999999999964</c:v>
                </c:pt>
                <c:pt idx="196">
                  <c:v>0.00082099999999996</c:v>
                </c:pt>
                <c:pt idx="197">
                  <c:v>0.000788000000000011</c:v>
                </c:pt>
                <c:pt idx="198">
                  <c:v>0.00075499999999995</c:v>
                </c:pt>
                <c:pt idx="199">
                  <c:v>0.000723000000000029</c:v>
                </c:pt>
                <c:pt idx="200">
                  <c:v>0.000693000000000054</c:v>
                </c:pt>
                <c:pt idx="201">
                  <c:v>0.000663999999999998</c:v>
                </c:pt>
                <c:pt idx="202">
                  <c:v>0.000638000000000027</c:v>
                </c:pt>
                <c:pt idx="203">
                  <c:v>0.00061599999999995</c:v>
                </c:pt>
                <c:pt idx="204">
                  <c:v>0.000596999999999959</c:v>
                </c:pt>
                <c:pt idx="205">
                  <c:v>0.000584000000000029</c:v>
                </c:pt>
                <c:pt idx="206">
                  <c:v>0.000574999999999992</c:v>
                </c:pt>
                <c:pt idx="207">
                  <c:v>0.000570999999999988</c:v>
                </c:pt>
                <c:pt idx="208">
                  <c:v>0.000573000000000046</c:v>
                </c:pt>
                <c:pt idx="209">
                  <c:v>0.000580000000000025</c:v>
                </c:pt>
                <c:pt idx="210">
                  <c:v>0.000593999999999983</c:v>
                </c:pt>
                <c:pt idx="211">
                  <c:v>0.000612999999999975</c:v>
                </c:pt>
                <c:pt idx="212">
                  <c:v>0.000638000000000027</c:v>
                </c:pt>
                <c:pt idx="213">
                  <c:v>0.00066900000000003</c:v>
                </c:pt>
                <c:pt idx="214">
                  <c:v>0.000704000000000038</c:v>
                </c:pt>
                <c:pt idx="215">
                  <c:v>0.000743999999999967</c:v>
                </c:pt>
                <c:pt idx="216">
                  <c:v>0.000788000000000011</c:v>
                </c:pt>
                <c:pt idx="217">
                  <c:v>0.00083500000000003</c:v>
                </c:pt>
                <c:pt idx="218">
                  <c:v>0.000885000000000024</c:v>
                </c:pt>
                <c:pt idx="219">
                  <c:v>0.000936000000000048</c:v>
                </c:pt>
                <c:pt idx="220">
                  <c:v>0.00098699999999996</c:v>
                </c:pt>
                <c:pt idx="221">
                  <c:v>0.00103799999999998</c:v>
                </c:pt>
                <c:pt idx="222">
                  <c:v>0.00108799999999998</c:v>
                </c:pt>
                <c:pt idx="223">
                  <c:v>0.001135</c:v>
                </c:pt>
                <c:pt idx="224">
                  <c:v>0.00117800000000001</c:v>
                </c:pt>
                <c:pt idx="225">
                  <c:v>0.00121599999999999</c:v>
                </c:pt>
                <c:pt idx="226">
                  <c:v>0.00124800000000003</c:v>
                </c:pt>
                <c:pt idx="227">
                  <c:v>0.00127299999999997</c:v>
                </c:pt>
                <c:pt idx="228">
                  <c:v>0.00128899999999998</c:v>
                </c:pt>
                <c:pt idx="229">
                  <c:v>0.00129699999999999</c:v>
                </c:pt>
                <c:pt idx="230">
                  <c:v>0.00129400000000002</c:v>
                </c:pt>
                <c:pt idx="231">
                  <c:v>0.00128099999999998</c:v>
                </c:pt>
                <c:pt idx="232">
                  <c:v>0.00125600000000003</c:v>
                </c:pt>
                <c:pt idx="233">
                  <c:v>0.00122</c:v>
                </c:pt>
                <c:pt idx="234">
                  <c:v>0.00117299999999998</c:v>
                </c:pt>
                <c:pt idx="235">
                  <c:v>0.00111399999999995</c:v>
                </c:pt>
                <c:pt idx="236">
                  <c:v>0.00104400000000004</c:v>
                </c:pt>
                <c:pt idx="237">
                  <c:v>0.000963999999999965</c:v>
                </c:pt>
                <c:pt idx="238">
                  <c:v>0.000874000000000041</c:v>
                </c:pt>
                <c:pt idx="239">
                  <c:v>0.000777999999999945</c:v>
                </c:pt>
                <c:pt idx="240">
                  <c:v>0.000674999999999981</c:v>
                </c:pt>
                <c:pt idx="241">
                  <c:v>0.000569000000000042</c:v>
                </c:pt>
                <c:pt idx="242">
                  <c:v>0.000462999999999991</c:v>
                </c:pt>
                <c:pt idx="243">
                  <c:v>0.000358999999999998</c:v>
                </c:pt>
                <c:pt idx="244">
                  <c:v>0.000261999999999984</c:v>
                </c:pt>
                <c:pt idx="245">
                  <c:v>0.000175999999999954</c:v>
                </c:pt>
                <c:pt idx="246">
                  <c:v>0.00010600000000005</c:v>
                </c:pt>
                <c:pt idx="247">
                  <c:v>5.69999999999737E-5</c:v>
                </c:pt>
                <c:pt idx="248">
                  <c:v>3.50000000000072E-5</c:v>
                </c:pt>
                <c:pt idx="249">
                  <c:v>4.8000000000048E-5</c:v>
                </c:pt>
                <c:pt idx="250">
                  <c:v>0.000102999999999964</c:v>
                </c:pt>
                <c:pt idx="251">
                  <c:v>0.000207999999999986</c:v>
                </c:pt>
                <c:pt idx="252">
                  <c:v>0.00037100000000001</c:v>
                </c:pt>
                <c:pt idx="253">
                  <c:v>0.000601999999999991</c:v>
                </c:pt>
                <c:pt idx="254">
                  <c:v>0.000912000000000024</c:v>
                </c:pt>
                <c:pt idx="255">
                  <c:v>0.00131000000000003</c:v>
                </c:pt>
              </c:numCache>
            </c:numRef>
          </c:yVal>
          <c:smooth val="0"/>
        </c:ser>
        <c:dLbls>
          <c:showLegendKey val="0"/>
          <c:showVal val="0"/>
          <c:showCatName val="0"/>
          <c:showSerName val="0"/>
          <c:showPercent val="0"/>
          <c:showBubbleSize val="0"/>
        </c:dLbls>
        <c:axId val="2117419080"/>
        <c:axId val="2117422072"/>
      </c:scatterChart>
      <c:valAx>
        <c:axId val="2117419080"/>
        <c:scaling>
          <c:orientation val="minMax"/>
          <c:max val="0.8"/>
          <c:min val="0.4"/>
        </c:scaling>
        <c:delete val="0"/>
        <c:axPos val="b"/>
        <c:numFmt formatCode="General" sourceLinked="1"/>
        <c:majorTickMark val="out"/>
        <c:minorTickMark val="none"/>
        <c:tickLblPos val="nextTo"/>
        <c:crossAx val="2117422072"/>
        <c:crosses val="autoZero"/>
        <c:crossBetween val="midCat"/>
      </c:valAx>
      <c:valAx>
        <c:axId val="2117422072"/>
        <c:scaling>
          <c:orientation val="minMax"/>
          <c:max val="0.005"/>
          <c:min val="0.0"/>
        </c:scaling>
        <c:delete val="0"/>
        <c:axPos val="l"/>
        <c:majorGridlines/>
        <c:numFmt formatCode="General" sourceLinked="1"/>
        <c:majorTickMark val="out"/>
        <c:minorTickMark val="none"/>
        <c:tickLblPos val="nextTo"/>
        <c:crossAx val="2117419080"/>
        <c:crosses val="autoZero"/>
        <c:crossBetween val="midCat"/>
      </c:valAx>
      <c:spPr>
        <a:ln>
          <a:solidFill>
            <a:schemeClr val="tx1">
              <a:lumMod val="50000"/>
              <a:lumOff val="50000"/>
            </a:schemeClr>
          </a:solidFill>
        </a:ln>
      </c:spPr>
    </c:plotArea>
    <c:legend>
      <c:legendPos val="r"/>
      <c:layout/>
      <c:overlay val="0"/>
    </c:legend>
    <c:plotVisOnly val="1"/>
    <c:dispBlanksAs val="gap"/>
    <c:showDLblsOverMax val="0"/>
  </c:chart>
  <c:txPr>
    <a:bodyPr/>
    <a:lstStyle/>
    <a:p>
      <a:pPr>
        <a:defRPr sz="1200" b="1">
          <a:latin typeface="Arial"/>
          <a:cs typeface="Aria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1"/>
          <c:order val="0"/>
          <c:tx>
            <c:strRef>
              <c:f>'ar-0.csv'!$E$1</c:f>
              <c:strCache>
                <c:ptCount val="1"/>
                <c:pt idx="0">
                  <c:v>Rf</c:v>
                </c:pt>
              </c:strCache>
            </c:strRef>
          </c:tx>
          <c:spPr>
            <a:ln w="38100" cmpd="sng">
              <a:solidFill>
                <a:srgbClr val="003767">
                  <a:lumMod val="60000"/>
                  <a:lumOff val="40000"/>
                </a:srgbClr>
              </a:solidFill>
            </a:ln>
          </c:spPr>
          <c:marker>
            <c:symbol val="none"/>
          </c:marker>
          <c:xVal>
            <c:numRef>
              <c:f>'ar-0.csv'!$A$2:$A$129</c:f>
              <c:numCache>
                <c:formatCode>General</c:formatCode>
                <c:ptCount val="128"/>
                <c:pt idx="0">
                  <c:v>0.4</c:v>
                </c:pt>
                <c:pt idx="1">
                  <c:v>0.40315</c:v>
                </c:pt>
                <c:pt idx="2">
                  <c:v>0.406299</c:v>
                </c:pt>
                <c:pt idx="3">
                  <c:v>0.409449</c:v>
                </c:pt>
                <c:pt idx="4">
                  <c:v>0.412598</c:v>
                </c:pt>
                <c:pt idx="5">
                  <c:v>0.415748</c:v>
                </c:pt>
                <c:pt idx="6">
                  <c:v>0.418898</c:v>
                </c:pt>
                <c:pt idx="7">
                  <c:v>0.422047</c:v>
                </c:pt>
                <c:pt idx="8">
                  <c:v>0.425197</c:v>
                </c:pt>
                <c:pt idx="9">
                  <c:v>0.428346</c:v>
                </c:pt>
                <c:pt idx="10">
                  <c:v>0.431496</c:v>
                </c:pt>
                <c:pt idx="11">
                  <c:v>0.434646</c:v>
                </c:pt>
                <c:pt idx="12">
                  <c:v>0.437795</c:v>
                </c:pt>
                <c:pt idx="13">
                  <c:v>0.440945</c:v>
                </c:pt>
                <c:pt idx="14">
                  <c:v>0.444094</c:v>
                </c:pt>
                <c:pt idx="15">
                  <c:v>0.447244</c:v>
                </c:pt>
                <c:pt idx="16">
                  <c:v>0.450394</c:v>
                </c:pt>
                <c:pt idx="17">
                  <c:v>0.453543</c:v>
                </c:pt>
                <c:pt idx="18">
                  <c:v>0.456693</c:v>
                </c:pt>
                <c:pt idx="19">
                  <c:v>0.459843</c:v>
                </c:pt>
                <c:pt idx="20">
                  <c:v>0.462992</c:v>
                </c:pt>
                <c:pt idx="21">
                  <c:v>0.466142</c:v>
                </c:pt>
                <c:pt idx="22">
                  <c:v>0.469291</c:v>
                </c:pt>
                <c:pt idx="23">
                  <c:v>0.472441</c:v>
                </c:pt>
                <c:pt idx="24">
                  <c:v>0.475591</c:v>
                </c:pt>
                <c:pt idx="25">
                  <c:v>0.47874</c:v>
                </c:pt>
                <c:pt idx="26">
                  <c:v>0.48189</c:v>
                </c:pt>
                <c:pt idx="27">
                  <c:v>0.485039</c:v>
                </c:pt>
                <c:pt idx="28">
                  <c:v>0.488189</c:v>
                </c:pt>
                <c:pt idx="29">
                  <c:v>0.491339</c:v>
                </c:pt>
                <c:pt idx="30">
                  <c:v>0.494488</c:v>
                </c:pt>
                <c:pt idx="31">
                  <c:v>0.497638</c:v>
                </c:pt>
                <c:pt idx="32">
                  <c:v>0.500787</c:v>
                </c:pt>
                <c:pt idx="33">
                  <c:v>0.503937</c:v>
                </c:pt>
                <c:pt idx="34">
                  <c:v>0.507087</c:v>
                </c:pt>
                <c:pt idx="35">
                  <c:v>0.510236</c:v>
                </c:pt>
                <c:pt idx="36">
                  <c:v>0.513386</c:v>
                </c:pt>
                <c:pt idx="37">
                  <c:v>0.516535</c:v>
                </c:pt>
                <c:pt idx="38">
                  <c:v>0.519685</c:v>
                </c:pt>
                <c:pt idx="39">
                  <c:v>0.522835</c:v>
                </c:pt>
                <c:pt idx="40">
                  <c:v>0.525984</c:v>
                </c:pt>
                <c:pt idx="41">
                  <c:v>0.529134</c:v>
                </c:pt>
                <c:pt idx="42">
                  <c:v>0.532283</c:v>
                </c:pt>
                <c:pt idx="43">
                  <c:v>0.535433</c:v>
                </c:pt>
                <c:pt idx="44">
                  <c:v>0.538583</c:v>
                </c:pt>
                <c:pt idx="45">
                  <c:v>0.541732</c:v>
                </c:pt>
                <c:pt idx="46">
                  <c:v>0.544882</c:v>
                </c:pt>
                <c:pt idx="47">
                  <c:v>0.548031</c:v>
                </c:pt>
                <c:pt idx="48">
                  <c:v>0.551181</c:v>
                </c:pt>
                <c:pt idx="49">
                  <c:v>0.554331</c:v>
                </c:pt>
                <c:pt idx="50">
                  <c:v>0.55748</c:v>
                </c:pt>
                <c:pt idx="51">
                  <c:v>0.56063</c:v>
                </c:pt>
                <c:pt idx="52">
                  <c:v>0.56378</c:v>
                </c:pt>
                <c:pt idx="53">
                  <c:v>0.566929</c:v>
                </c:pt>
                <c:pt idx="54">
                  <c:v>0.570079</c:v>
                </c:pt>
                <c:pt idx="55">
                  <c:v>0.573228</c:v>
                </c:pt>
                <c:pt idx="56">
                  <c:v>0.576378</c:v>
                </c:pt>
                <c:pt idx="57">
                  <c:v>0.579528</c:v>
                </c:pt>
                <c:pt idx="58">
                  <c:v>0.582677</c:v>
                </c:pt>
                <c:pt idx="59">
                  <c:v>0.585827</c:v>
                </c:pt>
                <c:pt idx="60">
                  <c:v>0.588976</c:v>
                </c:pt>
                <c:pt idx="61">
                  <c:v>0.592126</c:v>
                </c:pt>
                <c:pt idx="62">
                  <c:v>0.595276</c:v>
                </c:pt>
                <c:pt idx="63">
                  <c:v>0.598425</c:v>
                </c:pt>
                <c:pt idx="64">
                  <c:v>0.601575</c:v>
                </c:pt>
                <c:pt idx="65">
                  <c:v>0.604724</c:v>
                </c:pt>
                <c:pt idx="66">
                  <c:v>0.607874</c:v>
                </c:pt>
                <c:pt idx="67">
                  <c:v>0.611024</c:v>
                </c:pt>
                <c:pt idx="68">
                  <c:v>0.614173</c:v>
                </c:pt>
                <c:pt idx="69">
                  <c:v>0.617323</c:v>
                </c:pt>
                <c:pt idx="70">
                  <c:v>0.620472</c:v>
                </c:pt>
                <c:pt idx="71">
                  <c:v>0.623622</c:v>
                </c:pt>
                <c:pt idx="72">
                  <c:v>0.626772</c:v>
                </c:pt>
                <c:pt idx="73">
                  <c:v>0.629921</c:v>
                </c:pt>
                <c:pt idx="74">
                  <c:v>0.633071</c:v>
                </c:pt>
                <c:pt idx="75">
                  <c:v>0.63622</c:v>
                </c:pt>
                <c:pt idx="76">
                  <c:v>0.63937</c:v>
                </c:pt>
                <c:pt idx="77">
                  <c:v>0.64252</c:v>
                </c:pt>
                <c:pt idx="78">
                  <c:v>0.645669</c:v>
                </c:pt>
                <c:pt idx="79">
                  <c:v>0.648819</c:v>
                </c:pt>
                <c:pt idx="80">
                  <c:v>0.651969</c:v>
                </c:pt>
                <c:pt idx="81">
                  <c:v>0.655118</c:v>
                </c:pt>
                <c:pt idx="82">
                  <c:v>0.658268</c:v>
                </c:pt>
                <c:pt idx="83">
                  <c:v>0.661417</c:v>
                </c:pt>
                <c:pt idx="84">
                  <c:v>0.664567</c:v>
                </c:pt>
                <c:pt idx="85">
                  <c:v>0.667717</c:v>
                </c:pt>
                <c:pt idx="86">
                  <c:v>0.670866</c:v>
                </c:pt>
                <c:pt idx="87">
                  <c:v>0.674016</c:v>
                </c:pt>
                <c:pt idx="88">
                  <c:v>0.677165</c:v>
                </c:pt>
                <c:pt idx="89">
                  <c:v>0.680315</c:v>
                </c:pt>
                <c:pt idx="90">
                  <c:v>0.683465</c:v>
                </c:pt>
                <c:pt idx="91">
                  <c:v>0.686614</c:v>
                </c:pt>
                <c:pt idx="92">
                  <c:v>0.689764</c:v>
                </c:pt>
                <c:pt idx="93">
                  <c:v>0.692913</c:v>
                </c:pt>
                <c:pt idx="94">
                  <c:v>0.696063</c:v>
                </c:pt>
                <c:pt idx="95">
                  <c:v>0.699213</c:v>
                </c:pt>
                <c:pt idx="96">
                  <c:v>0.702362</c:v>
                </c:pt>
                <c:pt idx="97">
                  <c:v>0.705512</c:v>
                </c:pt>
                <c:pt idx="98">
                  <c:v>0.708661</c:v>
                </c:pt>
                <c:pt idx="99">
                  <c:v>0.711811</c:v>
                </c:pt>
                <c:pt idx="100">
                  <c:v>0.714961</c:v>
                </c:pt>
                <c:pt idx="101">
                  <c:v>0.71811</c:v>
                </c:pt>
                <c:pt idx="102">
                  <c:v>0.72126</c:v>
                </c:pt>
                <c:pt idx="103">
                  <c:v>0.724409</c:v>
                </c:pt>
                <c:pt idx="104">
                  <c:v>0.727559</c:v>
                </c:pt>
                <c:pt idx="105">
                  <c:v>0.730709</c:v>
                </c:pt>
                <c:pt idx="106">
                  <c:v>0.733858</c:v>
                </c:pt>
                <c:pt idx="107">
                  <c:v>0.737008</c:v>
                </c:pt>
                <c:pt idx="108">
                  <c:v>0.740157</c:v>
                </c:pt>
                <c:pt idx="109">
                  <c:v>0.743307</c:v>
                </c:pt>
                <c:pt idx="110">
                  <c:v>0.746457</c:v>
                </c:pt>
                <c:pt idx="111">
                  <c:v>0.749606</c:v>
                </c:pt>
                <c:pt idx="112">
                  <c:v>0.752756</c:v>
                </c:pt>
                <c:pt idx="113">
                  <c:v>0.755906</c:v>
                </c:pt>
                <c:pt idx="114">
                  <c:v>0.759055</c:v>
                </c:pt>
                <c:pt idx="115">
                  <c:v>0.762205</c:v>
                </c:pt>
                <c:pt idx="116">
                  <c:v>0.765354</c:v>
                </c:pt>
                <c:pt idx="117">
                  <c:v>0.768504</c:v>
                </c:pt>
                <c:pt idx="118">
                  <c:v>0.771654</c:v>
                </c:pt>
                <c:pt idx="119">
                  <c:v>0.774803</c:v>
                </c:pt>
                <c:pt idx="120">
                  <c:v>0.777953</c:v>
                </c:pt>
                <c:pt idx="121">
                  <c:v>0.781102</c:v>
                </c:pt>
                <c:pt idx="122">
                  <c:v>0.784252</c:v>
                </c:pt>
                <c:pt idx="123">
                  <c:v>0.787402</c:v>
                </c:pt>
                <c:pt idx="124">
                  <c:v>0.790551</c:v>
                </c:pt>
                <c:pt idx="125">
                  <c:v>0.793701</c:v>
                </c:pt>
                <c:pt idx="126">
                  <c:v>0.79685</c:v>
                </c:pt>
                <c:pt idx="127">
                  <c:v>0.8</c:v>
                </c:pt>
              </c:numCache>
            </c:numRef>
          </c:xVal>
          <c:yVal>
            <c:numRef>
              <c:f>'ar-0.csv'!$E$2:$E$129</c:f>
              <c:numCache>
                <c:formatCode>General</c:formatCode>
                <c:ptCount val="128"/>
                <c:pt idx="0">
                  <c:v>0.00288999999999995</c:v>
                </c:pt>
                <c:pt idx="1">
                  <c:v>0.000878000000000045</c:v>
                </c:pt>
                <c:pt idx="2">
                  <c:v>0.000446999999999975</c:v>
                </c:pt>
                <c:pt idx="3">
                  <c:v>0.000650999999999957</c:v>
                </c:pt>
                <c:pt idx="4">
                  <c:v>0.000967999999999969</c:v>
                </c:pt>
                <c:pt idx="5">
                  <c:v>0.001166</c:v>
                </c:pt>
                <c:pt idx="6">
                  <c:v>0.00119499999999995</c:v>
                </c:pt>
                <c:pt idx="7">
                  <c:v>0.00109400000000004</c:v>
                </c:pt>
                <c:pt idx="8">
                  <c:v>0.000932999999999961</c:v>
                </c:pt>
                <c:pt idx="9">
                  <c:v>0.000777000000000027</c:v>
                </c:pt>
                <c:pt idx="10">
                  <c:v>0.000668000000000002</c:v>
                </c:pt>
                <c:pt idx="11">
                  <c:v>0.00062300000000004</c:v>
                </c:pt>
                <c:pt idx="12">
                  <c:v>0.000636999999999999</c:v>
                </c:pt>
                <c:pt idx="13">
                  <c:v>0.000693999999999972</c:v>
                </c:pt>
                <c:pt idx="14">
                  <c:v>0.000770999999999966</c:v>
                </c:pt>
                <c:pt idx="15">
                  <c:v>0.000846000000000013</c:v>
                </c:pt>
                <c:pt idx="16">
                  <c:v>0.000901999999999958</c:v>
                </c:pt>
                <c:pt idx="17">
                  <c:v>0.000932000000000044</c:v>
                </c:pt>
                <c:pt idx="18">
                  <c:v>0.000932999999999961</c:v>
                </c:pt>
                <c:pt idx="19">
                  <c:v>0.000909999999999966</c:v>
                </c:pt>
                <c:pt idx="20">
                  <c:v>0.000870000000000037</c:v>
                </c:pt>
                <c:pt idx="21">
                  <c:v>0.000824000000000047</c:v>
                </c:pt>
                <c:pt idx="22">
                  <c:v>0.000778999999999974</c:v>
                </c:pt>
                <c:pt idx="23">
                  <c:v>0.000743999999999967</c:v>
                </c:pt>
                <c:pt idx="24">
                  <c:v>0.000722</c:v>
                </c:pt>
                <c:pt idx="25">
                  <c:v>0.000715000000000021</c:v>
                </c:pt>
                <c:pt idx="26">
                  <c:v>0.000720999999999971</c:v>
                </c:pt>
                <c:pt idx="27">
                  <c:v>0.000738000000000016</c:v>
                </c:pt>
                <c:pt idx="28">
                  <c:v>0.000761000000000011</c:v>
                </c:pt>
                <c:pt idx="29">
                  <c:v>0.000785000000000035</c:v>
                </c:pt>
                <c:pt idx="30">
                  <c:v>0.000805999999999973</c:v>
                </c:pt>
                <c:pt idx="31">
                  <c:v>0.000820000000000043</c:v>
                </c:pt>
                <c:pt idx="32">
                  <c:v>0.000824999999999964</c:v>
                </c:pt>
                <c:pt idx="33">
                  <c:v>0.00082099999999996</c:v>
                </c:pt>
                <c:pt idx="34">
                  <c:v>0.000807000000000002</c:v>
                </c:pt>
                <c:pt idx="35">
                  <c:v>0.000785999999999953</c:v>
                </c:pt>
                <c:pt idx="36">
                  <c:v>0.000758999999999954</c:v>
                </c:pt>
                <c:pt idx="37">
                  <c:v>0.000730000000000008</c:v>
                </c:pt>
                <c:pt idx="38">
                  <c:v>0.000700999999999951</c:v>
                </c:pt>
                <c:pt idx="39">
                  <c:v>0.000674999999999981</c:v>
                </c:pt>
                <c:pt idx="40">
                  <c:v>0.000654999999999961</c:v>
                </c:pt>
                <c:pt idx="41">
                  <c:v>0.000641000000000002</c:v>
                </c:pt>
                <c:pt idx="42">
                  <c:v>0.000635000000000052</c:v>
                </c:pt>
                <c:pt idx="43">
                  <c:v>0.00063599999999997</c:v>
                </c:pt>
                <c:pt idx="44">
                  <c:v>0.000643999999999978</c:v>
                </c:pt>
                <c:pt idx="45">
                  <c:v>0.000657000000000018</c:v>
                </c:pt>
                <c:pt idx="46">
                  <c:v>0.000673000000000034</c:v>
                </c:pt>
                <c:pt idx="47">
                  <c:v>0.000692000000000026</c:v>
                </c:pt>
                <c:pt idx="48">
                  <c:v>0.000709999999999988</c:v>
                </c:pt>
                <c:pt idx="49">
                  <c:v>0.000726000000000004</c:v>
                </c:pt>
                <c:pt idx="50">
                  <c:v>0.000739000000000045</c:v>
                </c:pt>
                <c:pt idx="51">
                  <c:v>0.000747000000000053</c:v>
                </c:pt>
                <c:pt idx="52">
                  <c:v>0.000750000000000028</c:v>
                </c:pt>
                <c:pt idx="53">
                  <c:v>0.000747000000000053</c:v>
                </c:pt>
                <c:pt idx="54">
                  <c:v>0.000739000000000045</c:v>
                </c:pt>
                <c:pt idx="55">
                  <c:v>0.000726000000000004</c:v>
                </c:pt>
                <c:pt idx="56">
                  <c:v>0.000709999999999988</c:v>
                </c:pt>
                <c:pt idx="57">
                  <c:v>0.000690999999999997</c:v>
                </c:pt>
                <c:pt idx="58">
                  <c:v>0.000670999999999977</c:v>
                </c:pt>
                <c:pt idx="59">
                  <c:v>0.000650999999999957</c:v>
                </c:pt>
                <c:pt idx="60">
                  <c:v>0.000632999999999995</c:v>
                </c:pt>
                <c:pt idx="61">
                  <c:v>0.000616999999999979</c:v>
                </c:pt>
                <c:pt idx="62">
                  <c:v>0.000604999999999967</c:v>
                </c:pt>
                <c:pt idx="63">
                  <c:v>0.000596999999999959</c:v>
                </c:pt>
                <c:pt idx="64">
                  <c:v>0.000593999999999983</c:v>
                </c:pt>
                <c:pt idx="65">
                  <c:v>0.000596000000000041</c:v>
                </c:pt>
                <c:pt idx="66">
                  <c:v>0.000601999999999991</c:v>
                </c:pt>
                <c:pt idx="67">
                  <c:v>0.000611000000000028</c:v>
                </c:pt>
                <c:pt idx="68">
                  <c:v>0.000623999999999958</c:v>
                </c:pt>
                <c:pt idx="69">
                  <c:v>0.000638999999999945</c:v>
                </c:pt>
                <c:pt idx="70">
                  <c:v>0.000654000000000043</c:v>
                </c:pt>
                <c:pt idx="71">
                  <c:v>0.00066900000000003</c:v>
                </c:pt>
                <c:pt idx="72">
                  <c:v>0.000682999999999989</c:v>
                </c:pt>
                <c:pt idx="73">
                  <c:v>0.000695000000000001</c:v>
                </c:pt>
                <c:pt idx="74">
                  <c:v>0.000703000000000009</c:v>
                </c:pt>
                <c:pt idx="75">
                  <c:v>0.000705999999999984</c:v>
                </c:pt>
                <c:pt idx="76">
                  <c:v>0.000704999999999955</c:v>
                </c:pt>
                <c:pt idx="77">
                  <c:v>0.000699000000000005</c:v>
                </c:pt>
                <c:pt idx="78">
                  <c:v>0.000688000000000022</c:v>
                </c:pt>
                <c:pt idx="79">
                  <c:v>0.000673000000000034</c:v>
                </c:pt>
                <c:pt idx="80">
                  <c:v>0.000651999999999986</c:v>
                </c:pt>
                <c:pt idx="81">
                  <c:v>0.000628999999999991</c:v>
                </c:pt>
                <c:pt idx="82">
                  <c:v>0.00060300000000002</c:v>
                </c:pt>
                <c:pt idx="83">
                  <c:v>0.000574999999999992</c:v>
                </c:pt>
                <c:pt idx="84">
                  <c:v>0.000546000000000046</c:v>
                </c:pt>
                <c:pt idx="85">
                  <c:v>0.000519000000000047</c:v>
                </c:pt>
                <c:pt idx="86">
                  <c:v>0.000493999999999994</c:v>
                </c:pt>
                <c:pt idx="87">
                  <c:v>0.000470999999999999</c:v>
                </c:pt>
                <c:pt idx="88">
                  <c:v>0.000453000000000037</c:v>
                </c:pt>
                <c:pt idx="89">
                  <c:v>0.000439999999999996</c:v>
                </c:pt>
                <c:pt idx="90">
                  <c:v>0.000433000000000017</c:v>
                </c:pt>
                <c:pt idx="91">
                  <c:v>0.000431999999999988</c:v>
                </c:pt>
                <c:pt idx="92">
                  <c:v>0.000438000000000049</c:v>
                </c:pt>
                <c:pt idx="93">
                  <c:v>0.00044999999999995</c:v>
                </c:pt>
                <c:pt idx="94">
                  <c:v>0.000469000000000053</c:v>
                </c:pt>
                <c:pt idx="95">
                  <c:v>0.000492999999999966</c:v>
                </c:pt>
                <c:pt idx="96">
                  <c:v>0.000520999999999994</c:v>
                </c:pt>
                <c:pt idx="97">
                  <c:v>0.000553000000000026</c:v>
                </c:pt>
                <c:pt idx="98">
                  <c:v>0.000588000000000033</c:v>
                </c:pt>
                <c:pt idx="99">
                  <c:v>0.00062300000000004</c:v>
                </c:pt>
                <c:pt idx="100">
                  <c:v>0.000657000000000018</c:v>
                </c:pt>
                <c:pt idx="101">
                  <c:v>0.000688000000000022</c:v>
                </c:pt>
                <c:pt idx="102">
                  <c:v>0.00071600000000005</c:v>
                </c:pt>
                <c:pt idx="103">
                  <c:v>0.000738000000000016</c:v>
                </c:pt>
                <c:pt idx="104">
                  <c:v>0.000751999999999975</c:v>
                </c:pt>
                <c:pt idx="105">
                  <c:v>0.000758000000000036</c:v>
                </c:pt>
                <c:pt idx="106">
                  <c:v>0.00075499999999995</c:v>
                </c:pt>
                <c:pt idx="107">
                  <c:v>0.00074200000000002</c:v>
                </c:pt>
                <c:pt idx="108">
                  <c:v>0.000717999999999996</c:v>
                </c:pt>
                <c:pt idx="109">
                  <c:v>0.000684000000000018</c:v>
                </c:pt>
                <c:pt idx="110">
                  <c:v>0.000642000000000031</c:v>
                </c:pt>
                <c:pt idx="111">
                  <c:v>0.000591000000000008</c:v>
                </c:pt>
                <c:pt idx="112">
                  <c:v>0.000534000000000034</c:v>
                </c:pt>
                <c:pt idx="113">
                  <c:v>0.000473999999999974</c:v>
                </c:pt>
                <c:pt idx="114">
                  <c:v>0.000414000000000025</c:v>
                </c:pt>
                <c:pt idx="115">
                  <c:v>0.000357999999999969</c:v>
                </c:pt>
                <c:pt idx="116">
                  <c:v>0.00031099999999995</c:v>
                </c:pt>
                <c:pt idx="117">
                  <c:v>0.000278</c:v>
                </c:pt>
                <c:pt idx="118">
                  <c:v>0.000265999999999988</c:v>
                </c:pt>
                <c:pt idx="119">
                  <c:v>0.000280999999999976</c:v>
                </c:pt>
                <c:pt idx="120">
                  <c:v>0.00033099999999997</c:v>
                </c:pt>
                <c:pt idx="121">
                  <c:v>0.00042399999999998</c:v>
                </c:pt>
                <c:pt idx="122">
                  <c:v>0.000569000000000042</c:v>
                </c:pt>
                <c:pt idx="123">
                  <c:v>0.00077499999999997</c:v>
                </c:pt>
                <c:pt idx="124">
                  <c:v>0.00105299999999997</c:v>
                </c:pt>
                <c:pt idx="125">
                  <c:v>0.00141199999999997</c:v>
                </c:pt>
                <c:pt idx="126">
                  <c:v>0.00186299999999995</c:v>
                </c:pt>
                <c:pt idx="127">
                  <c:v>0.002417</c:v>
                </c:pt>
              </c:numCache>
            </c:numRef>
          </c:yVal>
          <c:smooth val="0"/>
        </c:ser>
        <c:dLbls>
          <c:showLegendKey val="0"/>
          <c:showVal val="0"/>
          <c:showCatName val="0"/>
          <c:showSerName val="0"/>
          <c:showPercent val="0"/>
          <c:showBubbleSize val="0"/>
        </c:dLbls>
        <c:axId val="2117460968"/>
        <c:axId val="2117463992"/>
      </c:scatterChart>
      <c:valAx>
        <c:axId val="2117460968"/>
        <c:scaling>
          <c:orientation val="minMax"/>
          <c:max val="0.8"/>
          <c:min val="0.4"/>
        </c:scaling>
        <c:delete val="1"/>
        <c:axPos val="b"/>
        <c:numFmt formatCode="General" sourceLinked="1"/>
        <c:majorTickMark val="out"/>
        <c:minorTickMark val="none"/>
        <c:tickLblPos val="nextTo"/>
        <c:crossAx val="2117463992"/>
        <c:crosses val="autoZero"/>
        <c:crossBetween val="midCat"/>
      </c:valAx>
      <c:valAx>
        <c:axId val="2117463992"/>
        <c:scaling>
          <c:orientation val="minMax"/>
          <c:max val="0.005"/>
          <c:min val="0.0"/>
        </c:scaling>
        <c:delete val="0"/>
        <c:axPos val="l"/>
        <c:majorGridlines/>
        <c:numFmt formatCode="General" sourceLinked="1"/>
        <c:majorTickMark val="out"/>
        <c:minorTickMark val="none"/>
        <c:tickLblPos val="nextTo"/>
        <c:crossAx val="2117460968"/>
        <c:crosses val="autoZero"/>
        <c:crossBetween val="midCat"/>
      </c:valAx>
      <c:spPr>
        <a:ln>
          <a:solidFill>
            <a:schemeClr val="tx1">
              <a:lumMod val="50000"/>
              <a:lumOff val="50000"/>
            </a:schemeClr>
          </a:solidFill>
        </a:ln>
      </c:spPr>
    </c:plotArea>
    <c:plotVisOnly val="1"/>
    <c:dispBlanksAs val="gap"/>
    <c:showDLblsOverMax val="0"/>
  </c:chart>
  <c:txPr>
    <a:bodyPr/>
    <a:lstStyle/>
    <a:p>
      <a:pPr>
        <a:defRPr sz="900" b="1">
          <a:latin typeface="Arial"/>
          <a:cs typeface="Arial"/>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8679245283019"/>
          <c:y val="0.0984848484848485"/>
          <c:w val="0.825125786163522"/>
          <c:h val="0.725530899546648"/>
        </c:manualLayout>
      </c:layout>
      <c:scatterChart>
        <c:scatterStyle val="lineMarker"/>
        <c:varyColors val="0"/>
        <c:ser>
          <c:idx val="0"/>
          <c:order val="0"/>
          <c:spPr>
            <a:ln w="38100" cmpd="sng">
              <a:solidFill>
                <a:srgbClr val="003767">
                  <a:lumMod val="60000"/>
                  <a:lumOff val="40000"/>
                </a:srgbClr>
              </a:solidFill>
            </a:ln>
          </c:spPr>
          <c:marker>
            <c:symbol val="none"/>
          </c:marker>
          <c:xVal>
            <c:numRef>
              <c:f>'ar-final.csv'!$A$1:$A$257</c:f>
              <c:numCache>
                <c:formatCode>General</c:formatCode>
                <c:ptCount val="257"/>
                <c:pt idx="0">
                  <c:v>0.4</c:v>
                </c:pt>
                <c:pt idx="1">
                  <c:v>0.401569</c:v>
                </c:pt>
                <c:pt idx="2">
                  <c:v>0.403137</c:v>
                </c:pt>
                <c:pt idx="3">
                  <c:v>0.404706</c:v>
                </c:pt>
                <c:pt idx="4">
                  <c:v>0.406275</c:v>
                </c:pt>
                <c:pt idx="5">
                  <c:v>0.407843</c:v>
                </c:pt>
                <c:pt idx="6">
                  <c:v>0.409412</c:v>
                </c:pt>
                <c:pt idx="7">
                  <c:v>0.41098</c:v>
                </c:pt>
                <c:pt idx="8">
                  <c:v>0.412549</c:v>
                </c:pt>
                <c:pt idx="9">
                  <c:v>0.414118</c:v>
                </c:pt>
                <c:pt idx="10">
                  <c:v>0.415686</c:v>
                </c:pt>
                <c:pt idx="11">
                  <c:v>0.417255</c:v>
                </c:pt>
                <c:pt idx="12">
                  <c:v>0.418824</c:v>
                </c:pt>
                <c:pt idx="13">
                  <c:v>0.420392</c:v>
                </c:pt>
                <c:pt idx="14">
                  <c:v>0.421961</c:v>
                </c:pt>
                <c:pt idx="15">
                  <c:v>0.423529</c:v>
                </c:pt>
                <c:pt idx="16">
                  <c:v>0.425098</c:v>
                </c:pt>
                <c:pt idx="17">
                  <c:v>0.426667</c:v>
                </c:pt>
                <c:pt idx="18">
                  <c:v>0.428235</c:v>
                </c:pt>
                <c:pt idx="19">
                  <c:v>0.429804</c:v>
                </c:pt>
                <c:pt idx="20">
                  <c:v>0.431373</c:v>
                </c:pt>
                <c:pt idx="21">
                  <c:v>0.432941</c:v>
                </c:pt>
                <c:pt idx="22">
                  <c:v>0.43451</c:v>
                </c:pt>
                <c:pt idx="23">
                  <c:v>0.436078</c:v>
                </c:pt>
                <c:pt idx="24">
                  <c:v>0.437647</c:v>
                </c:pt>
                <c:pt idx="25">
                  <c:v>0.439216</c:v>
                </c:pt>
                <c:pt idx="26">
                  <c:v>0.440784</c:v>
                </c:pt>
                <c:pt idx="27">
                  <c:v>0.442353</c:v>
                </c:pt>
                <c:pt idx="28">
                  <c:v>0.443922</c:v>
                </c:pt>
                <c:pt idx="29">
                  <c:v>0.44549</c:v>
                </c:pt>
                <c:pt idx="30">
                  <c:v>0.447059</c:v>
                </c:pt>
                <c:pt idx="31">
                  <c:v>0.448627</c:v>
                </c:pt>
                <c:pt idx="32">
                  <c:v>0.450196</c:v>
                </c:pt>
                <c:pt idx="33">
                  <c:v>0.451765</c:v>
                </c:pt>
                <c:pt idx="34">
                  <c:v>0.453333</c:v>
                </c:pt>
                <c:pt idx="35">
                  <c:v>0.454902</c:v>
                </c:pt>
                <c:pt idx="36">
                  <c:v>0.456471</c:v>
                </c:pt>
                <c:pt idx="37">
                  <c:v>0.458039</c:v>
                </c:pt>
                <c:pt idx="38">
                  <c:v>0.459608</c:v>
                </c:pt>
                <c:pt idx="39">
                  <c:v>0.461176</c:v>
                </c:pt>
                <c:pt idx="40">
                  <c:v>0.462745</c:v>
                </c:pt>
                <c:pt idx="41">
                  <c:v>0.464314</c:v>
                </c:pt>
                <c:pt idx="42">
                  <c:v>0.465882</c:v>
                </c:pt>
                <c:pt idx="43">
                  <c:v>0.467451</c:v>
                </c:pt>
                <c:pt idx="44">
                  <c:v>0.46902</c:v>
                </c:pt>
                <c:pt idx="45">
                  <c:v>0.470588</c:v>
                </c:pt>
                <c:pt idx="46">
                  <c:v>0.472157</c:v>
                </c:pt>
                <c:pt idx="47">
                  <c:v>0.473725</c:v>
                </c:pt>
                <c:pt idx="48">
                  <c:v>0.475294</c:v>
                </c:pt>
                <c:pt idx="49">
                  <c:v>0.476863</c:v>
                </c:pt>
                <c:pt idx="50">
                  <c:v>0.478431</c:v>
                </c:pt>
                <c:pt idx="51">
                  <c:v>0.48</c:v>
                </c:pt>
                <c:pt idx="52">
                  <c:v>0.481569</c:v>
                </c:pt>
                <c:pt idx="53">
                  <c:v>0.483137</c:v>
                </c:pt>
                <c:pt idx="54">
                  <c:v>0.484706</c:v>
                </c:pt>
                <c:pt idx="55">
                  <c:v>0.486275</c:v>
                </c:pt>
                <c:pt idx="56">
                  <c:v>0.487843</c:v>
                </c:pt>
                <c:pt idx="57">
                  <c:v>0.489412</c:v>
                </c:pt>
                <c:pt idx="58">
                  <c:v>0.49098</c:v>
                </c:pt>
                <c:pt idx="59">
                  <c:v>0.492549</c:v>
                </c:pt>
                <c:pt idx="60">
                  <c:v>0.494118</c:v>
                </c:pt>
                <c:pt idx="61">
                  <c:v>0.495686</c:v>
                </c:pt>
                <c:pt idx="62">
                  <c:v>0.497255</c:v>
                </c:pt>
                <c:pt idx="63">
                  <c:v>0.498824</c:v>
                </c:pt>
                <c:pt idx="64">
                  <c:v>0.500392</c:v>
                </c:pt>
                <c:pt idx="65">
                  <c:v>0.501961</c:v>
                </c:pt>
                <c:pt idx="66">
                  <c:v>0.503529</c:v>
                </c:pt>
                <c:pt idx="67">
                  <c:v>0.505098</c:v>
                </c:pt>
                <c:pt idx="68">
                  <c:v>0.506667</c:v>
                </c:pt>
                <c:pt idx="69">
                  <c:v>0.508235</c:v>
                </c:pt>
                <c:pt idx="70">
                  <c:v>0.509804</c:v>
                </c:pt>
                <c:pt idx="71">
                  <c:v>0.511373</c:v>
                </c:pt>
                <c:pt idx="72">
                  <c:v>0.512941</c:v>
                </c:pt>
                <c:pt idx="73">
                  <c:v>0.51451</c:v>
                </c:pt>
                <c:pt idx="74">
                  <c:v>0.516078</c:v>
                </c:pt>
                <c:pt idx="75">
                  <c:v>0.517647</c:v>
                </c:pt>
                <c:pt idx="76">
                  <c:v>0.519216</c:v>
                </c:pt>
                <c:pt idx="77">
                  <c:v>0.520784</c:v>
                </c:pt>
                <c:pt idx="78">
                  <c:v>0.522353</c:v>
                </c:pt>
                <c:pt idx="79">
                  <c:v>0.523922</c:v>
                </c:pt>
                <c:pt idx="80">
                  <c:v>0.52549</c:v>
                </c:pt>
                <c:pt idx="81">
                  <c:v>0.527059</c:v>
                </c:pt>
                <c:pt idx="82">
                  <c:v>0.528627</c:v>
                </c:pt>
                <c:pt idx="83">
                  <c:v>0.530196</c:v>
                </c:pt>
                <c:pt idx="84">
                  <c:v>0.531765</c:v>
                </c:pt>
                <c:pt idx="85">
                  <c:v>0.533333</c:v>
                </c:pt>
                <c:pt idx="86">
                  <c:v>0.534902</c:v>
                </c:pt>
                <c:pt idx="87">
                  <c:v>0.536471</c:v>
                </c:pt>
                <c:pt idx="88">
                  <c:v>0.538039</c:v>
                </c:pt>
                <c:pt idx="89">
                  <c:v>0.539608</c:v>
                </c:pt>
                <c:pt idx="90">
                  <c:v>0.541176</c:v>
                </c:pt>
                <c:pt idx="91">
                  <c:v>0.542745</c:v>
                </c:pt>
                <c:pt idx="92">
                  <c:v>0.544314</c:v>
                </c:pt>
                <c:pt idx="93">
                  <c:v>0.545882</c:v>
                </c:pt>
                <c:pt idx="94">
                  <c:v>0.547451</c:v>
                </c:pt>
                <c:pt idx="95">
                  <c:v>0.54902</c:v>
                </c:pt>
                <c:pt idx="96">
                  <c:v>0.550588</c:v>
                </c:pt>
                <c:pt idx="97">
                  <c:v>0.552157</c:v>
                </c:pt>
                <c:pt idx="98">
                  <c:v>0.553725</c:v>
                </c:pt>
                <c:pt idx="99">
                  <c:v>0.555294</c:v>
                </c:pt>
                <c:pt idx="100">
                  <c:v>0.556863</c:v>
                </c:pt>
                <c:pt idx="101">
                  <c:v>0.558431</c:v>
                </c:pt>
                <c:pt idx="102">
                  <c:v>0.56</c:v>
                </c:pt>
                <c:pt idx="103">
                  <c:v>0.561569</c:v>
                </c:pt>
                <c:pt idx="104">
                  <c:v>0.563137</c:v>
                </c:pt>
                <c:pt idx="105">
                  <c:v>0.564706</c:v>
                </c:pt>
                <c:pt idx="106">
                  <c:v>0.566275</c:v>
                </c:pt>
                <c:pt idx="107">
                  <c:v>0.567843</c:v>
                </c:pt>
                <c:pt idx="108">
                  <c:v>0.569412</c:v>
                </c:pt>
                <c:pt idx="109">
                  <c:v>0.57098</c:v>
                </c:pt>
                <c:pt idx="110">
                  <c:v>0.572549</c:v>
                </c:pt>
                <c:pt idx="111">
                  <c:v>0.574118</c:v>
                </c:pt>
                <c:pt idx="112">
                  <c:v>0.575686</c:v>
                </c:pt>
                <c:pt idx="113">
                  <c:v>0.577255</c:v>
                </c:pt>
                <c:pt idx="114">
                  <c:v>0.578824</c:v>
                </c:pt>
                <c:pt idx="115">
                  <c:v>0.580392</c:v>
                </c:pt>
                <c:pt idx="116">
                  <c:v>0.581961</c:v>
                </c:pt>
                <c:pt idx="117">
                  <c:v>0.583529</c:v>
                </c:pt>
                <c:pt idx="118">
                  <c:v>0.585098</c:v>
                </c:pt>
                <c:pt idx="119">
                  <c:v>0.586667</c:v>
                </c:pt>
                <c:pt idx="120">
                  <c:v>0.588235</c:v>
                </c:pt>
                <c:pt idx="121">
                  <c:v>0.589804</c:v>
                </c:pt>
                <c:pt idx="122">
                  <c:v>0.591373</c:v>
                </c:pt>
                <c:pt idx="123">
                  <c:v>0.592941</c:v>
                </c:pt>
                <c:pt idx="124">
                  <c:v>0.59451</c:v>
                </c:pt>
                <c:pt idx="125">
                  <c:v>0.596078</c:v>
                </c:pt>
                <c:pt idx="126">
                  <c:v>0.597647</c:v>
                </c:pt>
                <c:pt idx="127">
                  <c:v>0.599216</c:v>
                </c:pt>
                <c:pt idx="128">
                  <c:v>0.600784</c:v>
                </c:pt>
                <c:pt idx="129">
                  <c:v>0.602353</c:v>
                </c:pt>
                <c:pt idx="130">
                  <c:v>0.603922</c:v>
                </c:pt>
                <c:pt idx="131">
                  <c:v>0.60549</c:v>
                </c:pt>
                <c:pt idx="132">
                  <c:v>0.607059</c:v>
                </c:pt>
                <c:pt idx="133">
                  <c:v>0.608627</c:v>
                </c:pt>
                <c:pt idx="134">
                  <c:v>0.610196</c:v>
                </c:pt>
                <c:pt idx="135">
                  <c:v>0.611765</c:v>
                </c:pt>
                <c:pt idx="136">
                  <c:v>0.613333</c:v>
                </c:pt>
                <c:pt idx="137">
                  <c:v>0.614902</c:v>
                </c:pt>
                <c:pt idx="138">
                  <c:v>0.616471</c:v>
                </c:pt>
                <c:pt idx="139">
                  <c:v>0.618039</c:v>
                </c:pt>
                <c:pt idx="140">
                  <c:v>0.619608</c:v>
                </c:pt>
                <c:pt idx="141">
                  <c:v>0.621176</c:v>
                </c:pt>
                <c:pt idx="142">
                  <c:v>0.622745</c:v>
                </c:pt>
                <c:pt idx="143">
                  <c:v>0.624314</c:v>
                </c:pt>
                <c:pt idx="144">
                  <c:v>0.625882</c:v>
                </c:pt>
                <c:pt idx="145">
                  <c:v>0.627451</c:v>
                </c:pt>
                <c:pt idx="146">
                  <c:v>0.62902</c:v>
                </c:pt>
                <c:pt idx="147">
                  <c:v>0.630588</c:v>
                </c:pt>
                <c:pt idx="148">
                  <c:v>0.632157</c:v>
                </c:pt>
                <c:pt idx="149">
                  <c:v>0.633725</c:v>
                </c:pt>
                <c:pt idx="150">
                  <c:v>0.635294</c:v>
                </c:pt>
                <c:pt idx="151">
                  <c:v>0.636863</c:v>
                </c:pt>
                <c:pt idx="152">
                  <c:v>0.638431</c:v>
                </c:pt>
                <c:pt idx="153">
                  <c:v>0.64</c:v>
                </c:pt>
                <c:pt idx="154">
                  <c:v>0.641569</c:v>
                </c:pt>
                <c:pt idx="155">
                  <c:v>0.643137</c:v>
                </c:pt>
                <c:pt idx="156">
                  <c:v>0.644706</c:v>
                </c:pt>
                <c:pt idx="157">
                  <c:v>0.646275</c:v>
                </c:pt>
                <c:pt idx="158">
                  <c:v>0.647843</c:v>
                </c:pt>
                <c:pt idx="159">
                  <c:v>0.649412</c:v>
                </c:pt>
                <c:pt idx="160">
                  <c:v>0.65098</c:v>
                </c:pt>
                <c:pt idx="161">
                  <c:v>0.652549</c:v>
                </c:pt>
                <c:pt idx="162">
                  <c:v>0.654118</c:v>
                </c:pt>
                <c:pt idx="163">
                  <c:v>0.655686</c:v>
                </c:pt>
                <c:pt idx="164">
                  <c:v>0.657255</c:v>
                </c:pt>
                <c:pt idx="165">
                  <c:v>0.658824</c:v>
                </c:pt>
                <c:pt idx="166">
                  <c:v>0.660392</c:v>
                </c:pt>
                <c:pt idx="167">
                  <c:v>0.661961</c:v>
                </c:pt>
                <c:pt idx="168">
                  <c:v>0.663529</c:v>
                </c:pt>
                <c:pt idx="169">
                  <c:v>0.665098</c:v>
                </c:pt>
                <c:pt idx="170">
                  <c:v>0.666667</c:v>
                </c:pt>
                <c:pt idx="171">
                  <c:v>0.668235</c:v>
                </c:pt>
                <c:pt idx="172">
                  <c:v>0.669804</c:v>
                </c:pt>
                <c:pt idx="173">
                  <c:v>0.671373</c:v>
                </c:pt>
                <c:pt idx="174">
                  <c:v>0.672941</c:v>
                </c:pt>
                <c:pt idx="175">
                  <c:v>0.67451</c:v>
                </c:pt>
                <c:pt idx="176">
                  <c:v>0.676078</c:v>
                </c:pt>
                <c:pt idx="177">
                  <c:v>0.677647</c:v>
                </c:pt>
                <c:pt idx="178">
                  <c:v>0.679216</c:v>
                </c:pt>
                <c:pt idx="179">
                  <c:v>0.680784</c:v>
                </c:pt>
                <c:pt idx="180">
                  <c:v>0.682353</c:v>
                </c:pt>
                <c:pt idx="181">
                  <c:v>0.683922</c:v>
                </c:pt>
                <c:pt idx="182">
                  <c:v>0.68549</c:v>
                </c:pt>
                <c:pt idx="183">
                  <c:v>0.687059</c:v>
                </c:pt>
                <c:pt idx="184">
                  <c:v>0.688627</c:v>
                </c:pt>
                <c:pt idx="185">
                  <c:v>0.690196</c:v>
                </c:pt>
                <c:pt idx="186">
                  <c:v>0.691765</c:v>
                </c:pt>
                <c:pt idx="187">
                  <c:v>0.693333</c:v>
                </c:pt>
                <c:pt idx="188">
                  <c:v>0.694902</c:v>
                </c:pt>
                <c:pt idx="189">
                  <c:v>0.696471</c:v>
                </c:pt>
                <c:pt idx="190">
                  <c:v>0.698039</c:v>
                </c:pt>
                <c:pt idx="191">
                  <c:v>0.699608</c:v>
                </c:pt>
                <c:pt idx="192">
                  <c:v>0.701176</c:v>
                </c:pt>
                <c:pt idx="193">
                  <c:v>0.702745</c:v>
                </c:pt>
                <c:pt idx="194">
                  <c:v>0.704314</c:v>
                </c:pt>
                <c:pt idx="195">
                  <c:v>0.705882</c:v>
                </c:pt>
                <c:pt idx="196">
                  <c:v>0.707451</c:v>
                </c:pt>
                <c:pt idx="197">
                  <c:v>0.70902</c:v>
                </c:pt>
                <c:pt idx="198">
                  <c:v>0.710588</c:v>
                </c:pt>
                <c:pt idx="199">
                  <c:v>0.712157</c:v>
                </c:pt>
                <c:pt idx="200">
                  <c:v>0.713725</c:v>
                </c:pt>
                <c:pt idx="201">
                  <c:v>0.715294</c:v>
                </c:pt>
                <c:pt idx="202">
                  <c:v>0.716863</c:v>
                </c:pt>
                <c:pt idx="203">
                  <c:v>0.718431</c:v>
                </c:pt>
                <c:pt idx="204">
                  <c:v>0.72</c:v>
                </c:pt>
                <c:pt idx="205">
                  <c:v>0.721569</c:v>
                </c:pt>
                <c:pt idx="206">
                  <c:v>0.723137</c:v>
                </c:pt>
                <c:pt idx="207">
                  <c:v>0.724706</c:v>
                </c:pt>
                <c:pt idx="208">
                  <c:v>0.726275</c:v>
                </c:pt>
                <c:pt idx="209">
                  <c:v>0.727843</c:v>
                </c:pt>
                <c:pt idx="210">
                  <c:v>0.729412</c:v>
                </c:pt>
                <c:pt idx="211">
                  <c:v>0.73098</c:v>
                </c:pt>
                <c:pt idx="212">
                  <c:v>0.732549</c:v>
                </c:pt>
                <c:pt idx="213">
                  <c:v>0.734118</c:v>
                </c:pt>
                <c:pt idx="214">
                  <c:v>0.735686</c:v>
                </c:pt>
                <c:pt idx="215">
                  <c:v>0.737255</c:v>
                </c:pt>
                <c:pt idx="216">
                  <c:v>0.738824</c:v>
                </c:pt>
                <c:pt idx="217">
                  <c:v>0.740392</c:v>
                </c:pt>
                <c:pt idx="218">
                  <c:v>0.741961</c:v>
                </c:pt>
                <c:pt idx="219">
                  <c:v>0.743529</c:v>
                </c:pt>
                <c:pt idx="220">
                  <c:v>0.745098</c:v>
                </c:pt>
                <c:pt idx="221">
                  <c:v>0.746667</c:v>
                </c:pt>
                <c:pt idx="222">
                  <c:v>0.748235</c:v>
                </c:pt>
                <c:pt idx="223">
                  <c:v>0.749804</c:v>
                </c:pt>
                <c:pt idx="224">
                  <c:v>0.751373</c:v>
                </c:pt>
                <c:pt idx="225">
                  <c:v>0.752941</c:v>
                </c:pt>
                <c:pt idx="226">
                  <c:v>0.75451</c:v>
                </c:pt>
                <c:pt idx="227">
                  <c:v>0.756078</c:v>
                </c:pt>
                <c:pt idx="228">
                  <c:v>0.757647</c:v>
                </c:pt>
                <c:pt idx="229">
                  <c:v>0.759216</c:v>
                </c:pt>
                <c:pt idx="230">
                  <c:v>0.760784</c:v>
                </c:pt>
                <c:pt idx="231">
                  <c:v>0.762353</c:v>
                </c:pt>
                <c:pt idx="232">
                  <c:v>0.763922</c:v>
                </c:pt>
                <c:pt idx="233">
                  <c:v>0.76549</c:v>
                </c:pt>
                <c:pt idx="234">
                  <c:v>0.767059</c:v>
                </c:pt>
                <c:pt idx="235">
                  <c:v>0.768627</c:v>
                </c:pt>
                <c:pt idx="236">
                  <c:v>0.770196</c:v>
                </c:pt>
                <c:pt idx="237">
                  <c:v>0.771765</c:v>
                </c:pt>
                <c:pt idx="238">
                  <c:v>0.773333</c:v>
                </c:pt>
                <c:pt idx="239">
                  <c:v>0.774902</c:v>
                </c:pt>
                <c:pt idx="240">
                  <c:v>0.776471</c:v>
                </c:pt>
                <c:pt idx="241">
                  <c:v>0.778039</c:v>
                </c:pt>
                <c:pt idx="242">
                  <c:v>0.779608</c:v>
                </c:pt>
                <c:pt idx="243">
                  <c:v>0.781176</c:v>
                </c:pt>
                <c:pt idx="244">
                  <c:v>0.782745</c:v>
                </c:pt>
                <c:pt idx="245">
                  <c:v>0.784314</c:v>
                </c:pt>
                <c:pt idx="246">
                  <c:v>0.785882</c:v>
                </c:pt>
                <c:pt idx="247">
                  <c:v>0.787451</c:v>
                </c:pt>
                <c:pt idx="248">
                  <c:v>0.78902</c:v>
                </c:pt>
                <c:pt idx="249">
                  <c:v>0.790588</c:v>
                </c:pt>
                <c:pt idx="250">
                  <c:v>0.792157</c:v>
                </c:pt>
                <c:pt idx="251">
                  <c:v>0.793725</c:v>
                </c:pt>
                <c:pt idx="252">
                  <c:v>0.795294</c:v>
                </c:pt>
                <c:pt idx="253">
                  <c:v>0.796863</c:v>
                </c:pt>
                <c:pt idx="254">
                  <c:v>0.798431</c:v>
                </c:pt>
                <c:pt idx="255">
                  <c:v>0.8</c:v>
                </c:pt>
              </c:numCache>
            </c:numRef>
          </c:xVal>
          <c:yVal>
            <c:numRef>
              <c:f>'ar-final.csv'!$C$1:$C$257</c:f>
              <c:numCache>
                <c:formatCode>General</c:formatCode>
                <c:ptCount val="257"/>
                <c:pt idx="0">
                  <c:v>0.00100500000000003</c:v>
                </c:pt>
                <c:pt idx="1">
                  <c:v>0.000175000000000036</c:v>
                </c:pt>
                <c:pt idx="2">
                  <c:v>0.000399000000000038</c:v>
                </c:pt>
                <c:pt idx="3">
                  <c:v>0.000672000000000006</c:v>
                </c:pt>
                <c:pt idx="4">
                  <c:v>0.000730000000000008</c:v>
                </c:pt>
                <c:pt idx="5">
                  <c:v>0.000628999999999991</c:v>
                </c:pt>
                <c:pt idx="6">
                  <c:v>0.00049699999999997</c:v>
                </c:pt>
                <c:pt idx="7">
                  <c:v>0.000430000000000041</c:v>
                </c:pt>
                <c:pt idx="8">
                  <c:v>0.000456000000000012</c:v>
                </c:pt>
                <c:pt idx="9">
                  <c:v>0.000550999999999968</c:v>
                </c:pt>
                <c:pt idx="10">
                  <c:v>0.000666999999999973</c:v>
                </c:pt>
                <c:pt idx="11">
                  <c:v>0.000758999999999954</c:v>
                </c:pt>
                <c:pt idx="12">
                  <c:v>0.000800000000000023</c:v>
                </c:pt>
                <c:pt idx="13">
                  <c:v>0.000785000000000035</c:v>
                </c:pt>
                <c:pt idx="14">
                  <c:v>0.000727999999999951</c:v>
                </c:pt>
                <c:pt idx="15">
                  <c:v>0.000654000000000043</c:v>
                </c:pt>
                <c:pt idx="16">
                  <c:v>0.000587000000000004</c:v>
                </c:pt>
                <c:pt idx="17">
                  <c:v>0.000543999999999989</c:v>
                </c:pt>
                <c:pt idx="18">
                  <c:v>0.000534999999999952</c:v>
                </c:pt>
                <c:pt idx="19">
                  <c:v>0.000554999999999972</c:v>
                </c:pt>
                <c:pt idx="20">
                  <c:v>0.000593999999999983</c:v>
                </c:pt>
                <c:pt idx="21">
                  <c:v>0.000638999999999945</c:v>
                </c:pt>
                <c:pt idx="22">
                  <c:v>0.000673000000000034</c:v>
                </c:pt>
                <c:pt idx="23">
                  <c:v>0.000688000000000022</c:v>
                </c:pt>
                <c:pt idx="24">
                  <c:v>0.000678999999999985</c:v>
                </c:pt>
                <c:pt idx="25">
                  <c:v>0.000646000000000035</c:v>
                </c:pt>
                <c:pt idx="26">
                  <c:v>0.000596000000000041</c:v>
                </c:pt>
                <c:pt idx="27">
                  <c:v>0.000538000000000038</c:v>
                </c:pt>
                <c:pt idx="28">
                  <c:v>0.000480999999999954</c:v>
                </c:pt>
                <c:pt idx="29">
                  <c:v>0.000434999999999963</c:v>
                </c:pt>
                <c:pt idx="30">
                  <c:v>0.00040399999999996</c:v>
                </c:pt>
                <c:pt idx="31">
                  <c:v>0.00039100000000003</c:v>
                </c:pt>
                <c:pt idx="32">
                  <c:v>0.000394000000000005</c:v>
                </c:pt>
                <c:pt idx="33">
                  <c:v>0.000408999999999993</c:v>
                </c:pt>
                <c:pt idx="34">
                  <c:v>0.000430000000000041</c:v>
                </c:pt>
                <c:pt idx="35">
                  <c:v>0.00044999999999995</c:v>
                </c:pt>
                <c:pt idx="36">
                  <c:v>0.00046400000000002</c:v>
                </c:pt>
                <c:pt idx="37">
                  <c:v>0.000468000000000024</c:v>
                </c:pt>
                <c:pt idx="38">
                  <c:v>0.000460000000000016</c:v>
                </c:pt>
                <c:pt idx="39">
                  <c:v>0.000442000000000053</c:v>
                </c:pt>
                <c:pt idx="40">
                  <c:v>0.000415999999999972</c:v>
                </c:pt>
                <c:pt idx="41">
                  <c:v>0.000385999999999997</c:v>
                </c:pt>
                <c:pt idx="42">
                  <c:v>0.000357000000000052</c:v>
                </c:pt>
                <c:pt idx="43">
                  <c:v>0.000333000000000028</c:v>
                </c:pt>
                <c:pt idx="44">
                  <c:v>0.00031800000000004</c:v>
                </c:pt>
                <c:pt idx="45">
                  <c:v>0.000314000000000036</c:v>
                </c:pt>
                <c:pt idx="46">
                  <c:v>0.000321000000000016</c:v>
                </c:pt>
                <c:pt idx="47">
                  <c:v>0.000338999999999978</c:v>
                </c:pt>
                <c:pt idx="48">
                  <c:v>0.000364000000000031</c:v>
                </c:pt>
                <c:pt idx="49">
                  <c:v>0.000395000000000034</c:v>
                </c:pt>
                <c:pt idx="50">
                  <c:v>0.000426000000000037</c:v>
                </c:pt>
                <c:pt idx="51">
                  <c:v>0.000454999999999983</c:v>
                </c:pt>
                <c:pt idx="52">
                  <c:v>0.000479000000000007</c:v>
                </c:pt>
                <c:pt idx="53">
                  <c:v>0.000495000000000023</c:v>
                </c:pt>
                <c:pt idx="54">
                  <c:v>0.000503000000000031</c:v>
                </c:pt>
                <c:pt idx="55">
                  <c:v>0.000503999999999949</c:v>
                </c:pt>
                <c:pt idx="56">
                  <c:v>0.000497999999999998</c:v>
                </c:pt>
                <c:pt idx="57">
                  <c:v>0.000488000000000044</c:v>
                </c:pt>
                <c:pt idx="58">
                  <c:v>0.000476000000000032</c:v>
                </c:pt>
                <c:pt idx="59">
                  <c:v>0.000465999999999966</c:v>
                </c:pt>
                <c:pt idx="60">
                  <c:v>0.000460000000000016</c:v>
                </c:pt>
                <c:pt idx="61">
                  <c:v>0.000460000000000016</c:v>
                </c:pt>
                <c:pt idx="62">
                  <c:v>0.000466999999999995</c:v>
                </c:pt>
                <c:pt idx="63">
                  <c:v>0.000480999999999954</c:v>
                </c:pt>
                <c:pt idx="64">
                  <c:v>0.000503000000000031</c:v>
                </c:pt>
                <c:pt idx="65">
                  <c:v>0.00053000000000003</c:v>
                </c:pt>
                <c:pt idx="66">
                  <c:v>0.000561000000000034</c:v>
                </c:pt>
                <c:pt idx="67">
                  <c:v>0.000593999999999983</c:v>
                </c:pt>
                <c:pt idx="68">
                  <c:v>0.000626000000000015</c:v>
                </c:pt>
                <c:pt idx="69">
                  <c:v>0.000654999999999961</c:v>
                </c:pt>
                <c:pt idx="70">
                  <c:v>0.000678999999999985</c:v>
                </c:pt>
                <c:pt idx="71">
                  <c:v>0.00069600000000003</c:v>
                </c:pt>
                <c:pt idx="72">
                  <c:v>0.000705999999999984</c:v>
                </c:pt>
                <c:pt idx="73">
                  <c:v>0.000708999999999959</c:v>
                </c:pt>
                <c:pt idx="74">
                  <c:v>0.000704000000000038</c:v>
                </c:pt>
                <c:pt idx="75">
                  <c:v>0.000693000000000054</c:v>
                </c:pt>
                <c:pt idx="76">
                  <c:v>0.000677999999999956</c:v>
                </c:pt>
                <c:pt idx="77">
                  <c:v>0.000661000000000022</c:v>
                </c:pt>
                <c:pt idx="78">
                  <c:v>0.000642000000000031</c:v>
                </c:pt>
                <c:pt idx="79">
                  <c:v>0.000624999999999987</c:v>
                </c:pt>
                <c:pt idx="80">
                  <c:v>0.000611000000000028</c:v>
                </c:pt>
                <c:pt idx="81">
                  <c:v>0.000600999999999963</c:v>
                </c:pt>
                <c:pt idx="82">
                  <c:v>0.000596000000000041</c:v>
                </c:pt>
                <c:pt idx="83">
                  <c:v>0.000596000000000041</c:v>
                </c:pt>
                <c:pt idx="84">
                  <c:v>0.000601999999999991</c:v>
                </c:pt>
                <c:pt idx="85">
                  <c:v>0.000611000000000028</c:v>
                </c:pt>
                <c:pt idx="86">
                  <c:v>0.000623999999999958</c:v>
                </c:pt>
                <c:pt idx="87">
                  <c:v>0.000639999999999974</c:v>
                </c:pt>
                <c:pt idx="88">
                  <c:v>0.000654999999999961</c:v>
                </c:pt>
                <c:pt idx="89">
                  <c:v>0.000669999999999948</c:v>
                </c:pt>
                <c:pt idx="90">
                  <c:v>0.00068199999999996</c:v>
                </c:pt>
                <c:pt idx="91">
                  <c:v>0.000690999999999997</c:v>
                </c:pt>
                <c:pt idx="92">
                  <c:v>0.000695000000000001</c:v>
                </c:pt>
                <c:pt idx="93">
                  <c:v>0.000693000000000054</c:v>
                </c:pt>
                <c:pt idx="94">
                  <c:v>0.000685999999999964</c:v>
                </c:pt>
                <c:pt idx="95">
                  <c:v>0.000673999999999952</c:v>
                </c:pt>
                <c:pt idx="96">
                  <c:v>0.000657000000000018</c:v>
                </c:pt>
                <c:pt idx="97">
                  <c:v>0.00063599999999997</c:v>
                </c:pt>
                <c:pt idx="98">
                  <c:v>0.000611000000000028</c:v>
                </c:pt>
                <c:pt idx="99">
                  <c:v>0.000584999999999947</c:v>
                </c:pt>
                <c:pt idx="100">
                  <c:v>0.000558999999999976</c:v>
                </c:pt>
                <c:pt idx="101">
                  <c:v>0.000533000000000006</c:v>
                </c:pt>
                <c:pt idx="102">
                  <c:v>0.000508999999999982</c:v>
                </c:pt>
                <c:pt idx="103">
                  <c:v>0.000488000000000044</c:v>
                </c:pt>
                <c:pt idx="104">
                  <c:v>0.00046999999999997</c:v>
                </c:pt>
                <c:pt idx="105">
                  <c:v>0.000456000000000012</c:v>
                </c:pt>
                <c:pt idx="106">
                  <c:v>0.000445999999999946</c:v>
                </c:pt>
                <c:pt idx="107">
                  <c:v>0.000441000000000025</c:v>
                </c:pt>
                <c:pt idx="108">
                  <c:v>0.000438999999999967</c:v>
                </c:pt>
                <c:pt idx="109">
                  <c:v>0.000439999999999996</c:v>
                </c:pt>
                <c:pt idx="110">
                  <c:v>0.000444</c:v>
                </c:pt>
                <c:pt idx="111">
                  <c:v>0.000449000000000033</c:v>
                </c:pt>
                <c:pt idx="112">
                  <c:v>0.000453999999999954</c:v>
                </c:pt>
                <c:pt idx="113">
                  <c:v>0.000460000000000016</c:v>
                </c:pt>
                <c:pt idx="114">
                  <c:v>0.000462999999999991</c:v>
                </c:pt>
                <c:pt idx="115">
                  <c:v>0.000465000000000049</c:v>
                </c:pt>
                <c:pt idx="116">
                  <c:v>0.000465000000000049</c:v>
                </c:pt>
                <c:pt idx="117">
                  <c:v>0.000461000000000045</c:v>
                </c:pt>
                <c:pt idx="118">
                  <c:v>0.000454999999999983</c:v>
                </c:pt>
                <c:pt idx="119">
                  <c:v>0.000445000000000029</c:v>
                </c:pt>
                <c:pt idx="120">
                  <c:v>0.000431999999999988</c:v>
                </c:pt>
                <c:pt idx="121">
                  <c:v>0.000417000000000001</c:v>
                </c:pt>
                <c:pt idx="122">
                  <c:v>0.000399999999999956</c:v>
                </c:pt>
                <c:pt idx="123">
                  <c:v>0.000380999999999965</c:v>
                </c:pt>
                <c:pt idx="124">
                  <c:v>0.000361999999999973</c:v>
                </c:pt>
                <c:pt idx="125">
                  <c:v>0.000344000000000011</c:v>
                </c:pt>
                <c:pt idx="126">
                  <c:v>0.000326000000000048</c:v>
                </c:pt>
                <c:pt idx="127">
                  <c:v>0.000310000000000032</c:v>
                </c:pt>
                <c:pt idx="128">
                  <c:v>0.000295999999999963</c:v>
                </c:pt>
                <c:pt idx="129">
                  <c:v>0.000286000000000008</c:v>
                </c:pt>
                <c:pt idx="130">
                  <c:v>0.000278</c:v>
                </c:pt>
                <c:pt idx="131">
                  <c:v>0.000272999999999968</c:v>
                </c:pt>
                <c:pt idx="132">
                  <c:v>0.00027200000000005</c:v>
                </c:pt>
                <c:pt idx="133">
                  <c:v>0.000272999999999968</c:v>
                </c:pt>
                <c:pt idx="134">
                  <c:v>0.000278</c:v>
                </c:pt>
                <c:pt idx="135">
                  <c:v>0.00028499999999998</c:v>
                </c:pt>
                <c:pt idx="136">
                  <c:v>0.000294000000000016</c:v>
                </c:pt>
                <c:pt idx="137">
                  <c:v>0.000303999999999971</c:v>
                </c:pt>
                <c:pt idx="138">
                  <c:v>0.000314000000000036</c:v>
                </c:pt>
                <c:pt idx="139">
                  <c:v>0.00032500000000002</c:v>
                </c:pt>
                <c:pt idx="140">
                  <c:v>0.000334999999999974</c:v>
                </c:pt>
                <c:pt idx="141">
                  <c:v>0.000344000000000011</c:v>
                </c:pt>
                <c:pt idx="142">
                  <c:v>0.00035099999999999</c:v>
                </c:pt>
                <c:pt idx="143">
                  <c:v>0.000357000000000052</c:v>
                </c:pt>
                <c:pt idx="144">
                  <c:v>0.000360000000000027</c:v>
                </c:pt>
                <c:pt idx="145">
                  <c:v>0.000360999999999945</c:v>
                </c:pt>
                <c:pt idx="146">
                  <c:v>0.000358999999999998</c:v>
                </c:pt>
                <c:pt idx="147">
                  <c:v>0.000354999999999994</c:v>
                </c:pt>
                <c:pt idx="148">
                  <c:v>0.000349999999999961</c:v>
                </c:pt>
                <c:pt idx="149">
                  <c:v>0.000341999999999953</c:v>
                </c:pt>
                <c:pt idx="150">
                  <c:v>0.000333999999999945</c:v>
                </c:pt>
                <c:pt idx="151">
                  <c:v>0.000323999999999991</c:v>
                </c:pt>
                <c:pt idx="152">
                  <c:v>0.000314999999999954</c:v>
                </c:pt>
                <c:pt idx="153">
                  <c:v>0.000306000000000028</c:v>
                </c:pt>
                <c:pt idx="154">
                  <c:v>0.00029800000000002</c:v>
                </c:pt>
                <c:pt idx="155">
                  <c:v>0.000291000000000041</c:v>
                </c:pt>
                <c:pt idx="156">
                  <c:v>0.000286000000000008</c:v>
                </c:pt>
                <c:pt idx="157">
                  <c:v>0.000283999999999951</c:v>
                </c:pt>
                <c:pt idx="158">
                  <c:v>0.000283000000000033</c:v>
                </c:pt>
                <c:pt idx="159">
                  <c:v>0.000286000000000008</c:v>
                </c:pt>
                <c:pt idx="160">
                  <c:v>0.000290000000000012</c:v>
                </c:pt>
                <c:pt idx="161">
                  <c:v>0.00029800000000002</c:v>
                </c:pt>
                <c:pt idx="162">
                  <c:v>0.000306999999999946</c:v>
                </c:pt>
                <c:pt idx="163">
                  <c:v>0.000318999999999958</c:v>
                </c:pt>
                <c:pt idx="164">
                  <c:v>0.000333000000000028</c:v>
                </c:pt>
                <c:pt idx="165">
                  <c:v>0.000346999999999986</c:v>
                </c:pt>
                <c:pt idx="166">
                  <c:v>0.000363000000000002</c:v>
                </c:pt>
                <c:pt idx="167">
                  <c:v>0.000379000000000018</c:v>
                </c:pt>
                <c:pt idx="168">
                  <c:v>0.000394000000000005</c:v>
                </c:pt>
                <c:pt idx="169">
                  <c:v>0.000408999999999993</c:v>
                </c:pt>
                <c:pt idx="170">
                  <c:v>0.000422999999999951</c:v>
                </c:pt>
                <c:pt idx="171">
                  <c:v>0.000434999999999963</c:v>
                </c:pt>
                <c:pt idx="172">
                  <c:v>0.000444</c:v>
                </c:pt>
                <c:pt idx="173">
                  <c:v>0.000452000000000008</c:v>
                </c:pt>
                <c:pt idx="174">
                  <c:v>0.000457000000000041</c:v>
                </c:pt>
                <c:pt idx="175">
                  <c:v>0.000458999999999987</c:v>
                </c:pt>
                <c:pt idx="176">
                  <c:v>0.000458999999999987</c:v>
                </c:pt>
                <c:pt idx="177">
                  <c:v>0.000456000000000012</c:v>
                </c:pt>
                <c:pt idx="178">
                  <c:v>0.000450999999999979</c:v>
                </c:pt>
                <c:pt idx="179">
                  <c:v>0.000444</c:v>
                </c:pt>
                <c:pt idx="180">
                  <c:v>0.000434999999999963</c:v>
                </c:pt>
                <c:pt idx="181">
                  <c:v>0.000425000000000009</c:v>
                </c:pt>
                <c:pt idx="182">
                  <c:v>0.000414000000000025</c:v>
                </c:pt>
                <c:pt idx="183">
                  <c:v>0.000402000000000013</c:v>
                </c:pt>
                <c:pt idx="184">
                  <c:v>0.00039100000000003</c:v>
                </c:pt>
                <c:pt idx="185">
                  <c:v>0.000380999999999965</c:v>
                </c:pt>
                <c:pt idx="186">
                  <c:v>0.00037100000000001</c:v>
                </c:pt>
                <c:pt idx="187">
                  <c:v>0.000363000000000002</c:v>
                </c:pt>
                <c:pt idx="188">
                  <c:v>0.000357000000000052</c:v>
                </c:pt>
                <c:pt idx="189">
                  <c:v>0.000353999999999965</c:v>
                </c:pt>
                <c:pt idx="190">
                  <c:v>0.000353000000000048</c:v>
                </c:pt>
                <c:pt idx="191">
                  <c:v>0.000353999999999965</c:v>
                </c:pt>
                <c:pt idx="192">
                  <c:v>0.000357999999999969</c:v>
                </c:pt>
                <c:pt idx="193">
                  <c:v>0.000364000000000031</c:v>
                </c:pt>
                <c:pt idx="194">
                  <c:v>0.000372999999999957</c:v>
                </c:pt>
                <c:pt idx="195">
                  <c:v>0.000384000000000051</c:v>
                </c:pt>
                <c:pt idx="196">
                  <c:v>0.000395999999999952</c:v>
                </c:pt>
                <c:pt idx="197">
                  <c:v>0.000410000000000021</c:v>
                </c:pt>
                <c:pt idx="198">
                  <c:v>0.000425000000000009</c:v>
                </c:pt>
                <c:pt idx="199">
                  <c:v>0.000438999999999967</c:v>
                </c:pt>
                <c:pt idx="200">
                  <c:v>0.000453999999999954</c:v>
                </c:pt>
                <c:pt idx="201">
                  <c:v>0.000466999999999995</c:v>
                </c:pt>
                <c:pt idx="202">
                  <c:v>0.000480000000000036</c:v>
                </c:pt>
                <c:pt idx="203">
                  <c:v>0.00048999999999999</c:v>
                </c:pt>
                <c:pt idx="204">
                  <c:v>0.000497999999999998</c:v>
                </c:pt>
                <c:pt idx="205">
                  <c:v>0.000503000000000031</c:v>
                </c:pt>
                <c:pt idx="206">
                  <c:v>0.000506000000000006</c:v>
                </c:pt>
                <c:pt idx="207">
                  <c:v>0.000504999999999978</c:v>
                </c:pt>
                <c:pt idx="208">
                  <c:v>0.000500999999999974</c:v>
                </c:pt>
                <c:pt idx="209">
                  <c:v>0.000492999999999966</c:v>
                </c:pt>
                <c:pt idx="210">
                  <c:v>0.000483000000000011</c:v>
                </c:pt>
                <c:pt idx="211">
                  <c:v>0.000469000000000053</c:v>
                </c:pt>
                <c:pt idx="212">
                  <c:v>0.000453000000000037</c:v>
                </c:pt>
                <c:pt idx="213">
                  <c:v>0.000434999999999963</c:v>
                </c:pt>
                <c:pt idx="214">
                  <c:v>0.000415000000000054</c:v>
                </c:pt>
                <c:pt idx="215">
                  <c:v>0.000395000000000034</c:v>
                </c:pt>
                <c:pt idx="216">
                  <c:v>0.000373999999999985</c:v>
                </c:pt>
                <c:pt idx="217">
                  <c:v>0.000353000000000048</c:v>
                </c:pt>
                <c:pt idx="218">
                  <c:v>0.000333999999999945</c:v>
                </c:pt>
                <c:pt idx="219">
                  <c:v>0.000315999999999983</c:v>
                </c:pt>
                <c:pt idx="220">
                  <c:v>0.000300999999999996</c:v>
                </c:pt>
                <c:pt idx="221">
                  <c:v>0.000288999999999984</c:v>
                </c:pt>
                <c:pt idx="222">
                  <c:v>0.000280999999999976</c:v>
                </c:pt>
                <c:pt idx="223">
                  <c:v>0.000276000000000054</c:v>
                </c:pt>
                <c:pt idx="224">
                  <c:v>0.000275000000000025</c:v>
                </c:pt>
                <c:pt idx="225">
                  <c:v>0.000279000000000029</c:v>
                </c:pt>
                <c:pt idx="226">
                  <c:v>0.000287000000000037</c:v>
                </c:pt>
                <c:pt idx="227">
                  <c:v>0.00029800000000002</c:v>
                </c:pt>
                <c:pt idx="228">
                  <c:v>0.000311999999999979</c:v>
                </c:pt>
                <c:pt idx="229">
                  <c:v>0.000330000000000052</c:v>
                </c:pt>
                <c:pt idx="230">
                  <c:v>0.000349000000000044</c:v>
                </c:pt>
                <c:pt idx="231">
                  <c:v>0.000368999999999953</c:v>
                </c:pt>
                <c:pt idx="232">
                  <c:v>0.000388999999999973</c:v>
                </c:pt>
                <c:pt idx="233">
                  <c:v>0.000407000000000046</c:v>
                </c:pt>
                <c:pt idx="234">
                  <c:v>0.00042399999999998</c:v>
                </c:pt>
                <c:pt idx="235">
                  <c:v>0.000435999999999992</c:v>
                </c:pt>
                <c:pt idx="236">
                  <c:v>0.000442999999999971</c:v>
                </c:pt>
                <c:pt idx="237">
                  <c:v>0.000445000000000029</c:v>
                </c:pt>
                <c:pt idx="238">
                  <c:v>0.000438999999999967</c:v>
                </c:pt>
                <c:pt idx="239">
                  <c:v>0.000426000000000037</c:v>
                </c:pt>
                <c:pt idx="240">
                  <c:v>0.000404999999999989</c:v>
                </c:pt>
                <c:pt idx="241">
                  <c:v>0.000376999999999961</c:v>
                </c:pt>
                <c:pt idx="242">
                  <c:v>0.000341999999999953</c:v>
                </c:pt>
                <c:pt idx="243">
                  <c:v>0.000300999999999996</c:v>
                </c:pt>
                <c:pt idx="244">
                  <c:v>0.000256999999999952</c:v>
                </c:pt>
                <c:pt idx="245">
                  <c:v>0.00021199999999999</c:v>
                </c:pt>
                <c:pt idx="246">
                  <c:v>0.000170000000000003</c:v>
                </c:pt>
                <c:pt idx="247">
                  <c:v>0.000136000000000025</c:v>
                </c:pt>
                <c:pt idx="248">
                  <c:v>0.000116000000000005</c:v>
                </c:pt>
                <c:pt idx="249">
                  <c:v>0.000117000000000034</c:v>
                </c:pt>
                <c:pt idx="250">
                  <c:v>0.000148000000000037</c:v>
                </c:pt>
                <c:pt idx="251">
                  <c:v>0.000217000000000023</c:v>
                </c:pt>
                <c:pt idx="252">
                  <c:v>0.000337999999999949</c:v>
                </c:pt>
                <c:pt idx="253">
                  <c:v>0.000520999999999994</c:v>
                </c:pt>
                <c:pt idx="254">
                  <c:v>0.000782999999999978</c:v>
                </c:pt>
                <c:pt idx="255">
                  <c:v>0.00113799999999997</c:v>
                </c:pt>
              </c:numCache>
            </c:numRef>
          </c:yVal>
          <c:smooth val="0"/>
        </c:ser>
        <c:dLbls>
          <c:showLegendKey val="0"/>
          <c:showVal val="0"/>
          <c:showCatName val="0"/>
          <c:showSerName val="0"/>
          <c:showPercent val="0"/>
          <c:showBubbleSize val="0"/>
        </c:dLbls>
        <c:axId val="-2139452504"/>
        <c:axId val="-2139449576"/>
      </c:scatterChart>
      <c:valAx>
        <c:axId val="-2139452504"/>
        <c:scaling>
          <c:orientation val="minMax"/>
          <c:max val="0.8"/>
          <c:min val="0.4"/>
        </c:scaling>
        <c:delete val="0"/>
        <c:axPos val="b"/>
        <c:numFmt formatCode="General" sourceLinked="1"/>
        <c:majorTickMark val="out"/>
        <c:minorTickMark val="none"/>
        <c:tickLblPos val="nextTo"/>
        <c:crossAx val="-2139449576"/>
        <c:crosses val="autoZero"/>
        <c:crossBetween val="midCat"/>
      </c:valAx>
      <c:valAx>
        <c:axId val="-2139449576"/>
        <c:scaling>
          <c:orientation val="minMax"/>
          <c:max val="0.005"/>
          <c:min val="0.0"/>
        </c:scaling>
        <c:delete val="0"/>
        <c:axPos val="l"/>
        <c:majorGridlines/>
        <c:numFmt formatCode="General" sourceLinked="1"/>
        <c:majorTickMark val="out"/>
        <c:minorTickMark val="none"/>
        <c:tickLblPos val="nextTo"/>
        <c:crossAx val="-2139452504"/>
        <c:crosses val="autoZero"/>
        <c:crossBetween val="midCat"/>
      </c:valAx>
      <c:spPr>
        <a:ln>
          <a:solidFill>
            <a:srgbClr val="7F7F7F"/>
          </a:solidFill>
        </a:ln>
      </c:spPr>
    </c:plotArea>
    <c:plotVisOnly val="1"/>
    <c:dispBlanksAs val="gap"/>
    <c:showDLblsOverMax val="0"/>
  </c:chart>
  <c:txPr>
    <a:bodyPr/>
    <a:lstStyle/>
    <a:p>
      <a:pPr>
        <a:defRPr sz="900" b="1"/>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scatterChart>
        <c:scatterStyle val="lineMarker"/>
        <c:varyColors val="0"/>
        <c:ser>
          <c:idx val="0"/>
          <c:order val="0"/>
          <c:spPr>
            <a:ln w="38100" cmpd="sng">
              <a:solidFill>
                <a:schemeClr val="accent4">
                  <a:lumMod val="60000"/>
                  <a:lumOff val="40000"/>
                </a:schemeClr>
              </a:solidFill>
            </a:ln>
          </c:spPr>
          <c:marker>
            <c:symbol val="none"/>
          </c:marker>
          <c:xVal>
            <c:numRef>
              <c:f>'ar-final.csv'!$A$1:$A$129</c:f>
              <c:numCache>
                <c:formatCode>General</c:formatCode>
                <c:ptCount val="129"/>
                <c:pt idx="0">
                  <c:v>0.4</c:v>
                </c:pt>
                <c:pt idx="1">
                  <c:v>0.40315</c:v>
                </c:pt>
                <c:pt idx="2">
                  <c:v>0.406299</c:v>
                </c:pt>
                <c:pt idx="3">
                  <c:v>0.409449</c:v>
                </c:pt>
                <c:pt idx="4">
                  <c:v>0.412598</c:v>
                </c:pt>
                <c:pt idx="5">
                  <c:v>0.415748</c:v>
                </c:pt>
                <c:pt idx="6">
                  <c:v>0.418898</c:v>
                </c:pt>
                <c:pt idx="7">
                  <c:v>0.422047</c:v>
                </c:pt>
                <c:pt idx="8">
                  <c:v>0.425197</c:v>
                </c:pt>
                <c:pt idx="9">
                  <c:v>0.428346</c:v>
                </c:pt>
                <c:pt idx="10">
                  <c:v>0.431496</c:v>
                </c:pt>
                <c:pt idx="11">
                  <c:v>0.434646</c:v>
                </c:pt>
                <c:pt idx="12">
                  <c:v>0.437795</c:v>
                </c:pt>
                <c:pt idx="13">
                  <c:v>0.440945</c:v>
                </c:pt>
                <c:pt idx="14">
                  <c:v>0.444094</c:v>
                </c:pt>
                <c:pt idx="15">
                  <c:v>0.447244</c:v>
                </c:pt>
                <c:pt idx="16">
                  <c:v>0.450394</c:v>
                </c:pt>
                <c:pt idx="17">
                  <c:v>0.453543</c:v>
                </c:pt>
                <c:pt idx="18">
                  <c:v>0.456693</c:v>
                </c:pt>
                <c:pt idx="19">
                  <c:v>0.459843</c:v>
                </c:pt>
                <c:pt idx="20">
                  <c:v>0.462992</c:v>
                </c:pt>
                <c:pt idx="21">
                  <c:v>0.466142</c:v>
                </c:pt>
                <c:pt idx="22">
                  <c:v>0.469291</c:v>
                </c:pt>
                <c:pt idx="23">
                  <c:v>0.472441</c:v>
                </c:pt>
                <c:pt idx="24">
                  <c:v>0.475591</c:v>
                </c:pt>
                <c:pt idx="25">
                  <c:v>0.47874</c:v>
                </c:pt>
                <c:pt idx="26">
                  <c:v>0.48189</c:v>
                </c:pt>
                <c:pt idx="27">
                  <c:v>0.485039</c:v>
                </c:pt>
                <c:pt idx="28">
                  <c:v>0.488189</c:v>
                </c:pt>
                <c:pt idx="29">
                  <c:v>0.491339</c:v>
                </c:pt>
                <c:pt idx="30">
                  <c:v>0.494488</c:v>
                </c:pt>
                <c:pt idx="31">
                  <c:v>0.497638</c:v>
                </c:pt>
                <c:pt idx="32">
                  <c:v>0.500787</c:v>
                </c:pt>
                <c:pt idx="33">
                  <c:v>0.503937</c:v>
                </c:pt>
                <c:pt idx="34">
                  <c:v>0.507087</c:v>
                </c:pt>
                <c:pt idx="35">
                  <c:v>0.510236</c:v>
                </c:pt>
                <c:pt idx="36">
                  <c:v>0.513386</c:v>
                </c:pt>
                <c:pt idx="37">
                  <c:v>0.516535</c:v>
                </c:pt>
                <c:pt idx="38">
                  <c:v>0.519685</c:v>
                </c:pt>
                <c:pt idx="39">
                  <c:v>0.522835</c:v>
                </c:pt>
                <c:pt idx="40">
                  <c:v>0.525984</c:v>
                </c:pt>
                <c:pt idx="41">
                  <c:v>0.529134</c:v>
                </c:pt>
                <c:pt idx="42">
                  <c:v>0.532283</c:v>
                </c:pt>
                <c:pt idx="43">
                  <c:v>0.535433</c:v>
                </c:pt>
                <c:pt idx="44">
                  <c:v>0.538583</c:v>
                </c:pt>
                <c:pt idx="45">
                  <c:v>0.541732</c:v>
                </c:pt>
                <c:pt idx="46">
                  <c:v>0.544882</c:v>
                </c:pt>
                <c:pt idx="47">
                  <c:v>0.548031</c:v>
                </c:pt>
                <c:pt idx="48">
                  <c:v>0.551181</c:v>
                </c:pt>
                <c:pt idx="49">
                  <c:v>0.554331</c:v>
                </c:pt>
                <c:pt idx="50">
                  <c:v>0.55748</c:v>
                </c:pt>
                <c:pt idx="51">
                  <c:v>0.56063</c:v>
                </c:pt>
                <c:pt idx="52">
                  <c:v>0.56378</c:v>
                </c:pt>
                <c:pt idx="53">
                  <c:v>0.566929</c:v>
                </c:pt>
                <c:pt idx="54">
                  <c:v>0.570079</c:v>
                </c:pt>
                <c:pt idx="55">
                  <c:v>0.573228</c:v>
                </c:pt>
                <c:pt idx="56">
                  <c:v>0.576378</c:v>
                </c:pt>
                <c:pt idx="57">
                  <c:v>0.579528</c:v>
                </c:pt>
                <c:pt idx="58">
                  <c:v>0.582677</c:v>
                </c:pt>
                <c:pt idx="59">
                  <c:v>0.585827</c:v>
                </c:pt>
                <c:pt idx="60">
                  <c:v>0.588976</c:v>
                </c:pt>
                <c:pt idx="61">
                  <c:v>0.592126</c:v>
                </c:pt>
                <c:pt idx="62">
                  <c:v>0.595276</c:v>
                </c:pt>
                <c:pt idx="63">
                  <c:v>0.598425</c:v>
                </c:pt>
                <c:pt idx="64">
                  <c:v>0.601575</c:v>
                </c:pt>
                <c:pt idx="65">
                  <c:v>0.604724</c:v>
                </c:pt>
                <c:pt idx="66">
                  <c:v>0.607874</c:v>
                </c:pt>
                <c:pt idx="67">
                  <c:v>0.611024</c:v>
                </c:pt>
                <c:pt idx="68">
                  <c:v>0.614173</c:v>
                </c:pt>
                <c:pt idx="69">
                  <c:v>0.617323</c:v>
                </c:pt>
                <c:pt idx="70">
                  <c:v>0.620472</c:v>
                </c:pt>
                <c:pt idx="71">
                  <c:v>0.623622</c:v>
                </c:pt>
                <c:pt idx="72">
                  <c:v>0.626772</c:v>
                </c:pt>
                <c:pt idx="73">
                  <c:v>0.629921</c:v>
                </c:pt>
                <c:pt idx="74">
                  <c:v>0.633071</c:v>
                </c:pt>
                <c:pt idx="75">
                  <c:v>0.63622</c:v>
                </c:pt>
                <c:pt idx="76">
                  <c:v>0.63937</c:v>
                </c:pt>
                <c:pt idx="77">
                  <c:v>0.64252</c:v>
                </c:pt>
                <c:pt idx="78">
                  <c:v>0.645669</c:v>
                </c:pt>
                <c:pt idx="79">
                  <c:v>0.648819</c:v>
                </c:pt>
                <c:pt idx="80">
                  <c:v>0.651969</c:v>
                </c:pt>
                <c:pt idx="81">
                  <c:v>0.655118</c:v>
                </c:pt>
                <c:pt idx="82">
                  <c:v>0.658268</c:v>
                </c:pt>
                <c:pt idx="83">
                  <c:v>0.661417</c:v>
                </c:pt>
                <c:pt idx="84">
                  <c:v>0.664567</c:v>
                </c:pt>
                <c:pt idx="85">
                  <c:v>0.667717</c:v>
                </c:pt>
                <c:pt idx="86">
                  <c:v>0.670866</c:v>
                </c:pt>
                <c:pt idx="87">
                  <c:v>0.674016</c:v>
                </c:pt>
                <c:pt idx="88">
                  <c:v>0.677165</c:v>
                </c:pt>
                <c:pt idx="89">
                  <c:v>0.680315</c:v>
                </c:pt>
                <c:pt idx="90">
                  <c:v>0.683465</c:v>
                </c:pt>
                <c:pt idx="91">
                  <c:v>0.686614</c:v>
                </c:pt>
                <c:pt idx="92">
                  <c:v>0.689764</c:v>
                </c:pt>
                <c:pt idx="93">
                  <c:v>0.692913</c:v>
                </c:pt>
                <c:pt idx="94">
                  <c:v>0.696063</c:v>
                </c:pt>
                <c:pt idx="95">
                  <c:v>0.699213</c:v>
                </c:pt>
                <c:pt idx="96">
                  <c:v>0.702362</c:v>
                </c:pt>
                <c:pt idx="97">
                  <c:v>0.705512</c:v>
                </c:pt>
                <c:pt idx="98">
                  <c:v>0.708661</c:v>
                </c:pt>
                <c:pt idx="99">
                  <c:v>0.711811</c:v>
                </c:pt>
                <c:pt idx="100">
                  <c:v>0.714961</c:v>
                </c:pt>
                <c:pt idx="101">
                  <c:v>0.71811</c:v>
                </c:pt>
                <c:pt idx="102">
                  <c:v>0.72126</c:v>
                </c:pt>
                <c:pt idx="103">
                  <c:v>0.724409</c:v>
                </c:pt>
                <c:pt idx="104">
                  <c:v>0.727559</c:v>
                </c:pt>
                <c:pt idx="105">
                  <c:v>0.730709</c:v>
                </c:pt>
                <c:pt idx="106">
                  <c:v>0.733858</c:v>
                </c:pt>
                <c:pt idx="107">
                  <c:v>0.737008</c:v>
                </c:pt>
                <c:pt idx="108">
                  <c:v>0.740157</c:v>
                </c:pt>
                <c:pt idx="109">
                  <c:v>0.743307</c:v>
                </c:pt>
                <c:pt idx="110">
                  <c:v>0.746457</c:v>
                </c:pt>
                <c:pt idx="111">
                  <c:v>0.749606</c:v>
                </c:pt>
                <c:pt idx="112">
                  <c:v>0.752756</c:v>
                </c:pt>
                <c:pt idx="113">
                  <c:v>0.755906</c:v>
                </c:pt>
                <c:pt idx="114">
                  <c:v>0.759055</c:v>
                </c:pt>
                <c:pt idx="115">
                  <c:v>0.762205</c:v>
                </c:pt>
                <c:pt idx="116">
                  <c:v>0.765354</c:v>
                </c:pt>
                <c:pt idx="117">
                  <c:v>0.768504</c:v>
                </c:pt>
                <c:pt idx="118">
                  <c:v>0.771654</c:v>
                </c:pt>
                <c:pt idx="119">
                  <c:v>0.774803</c:v>
                </c:pt>
                <c:pt idx="120">
                  <c:v>0.777953</c:v>
                </c:pt>
                <c:pt idx="121">
                  <c:v>0.781102</c:v>
                </c:pt>
                <c:pt idx="122">
                  <c:v>0.784252</c:v>
                </c:pt>
                <c:pt idx="123">
                  <c:v>0.787402</c:v>
                </c:pt>
                <c:pt idx="124">
                  <c:v>0.790551</c:v>
                </c:pt>
                <c:pt idx="125">
                  <c:v>0.793701</c:v>
                </c:pt>
                <c:pt idx="126">
                  <c:v>0.79685</c:v>
                </c:pt>
                <c:pt idx="127">
                  <c:v>0.8</c:v>
                </c:pt>
              </c:numCache>
            </c:numRef>
          </c:xVal>
          <c:yVal>
            <c:numRef>
              <c:f>'ar-final.csv'!$C$1:$C$129</c:f>
              <c:numCache>
                <c:formatCode>General</c:formatCode>
                <c:ptCount val="129"/>
                <c:pt idx="0">
                  <c:v>0.00205699999999998</c:v>
                </c:pt>
                <c:pt idx="1">
                  <c:v>0.000269999999999992</c:v>
                </c:pt>
                <c:pt idx="2">
                  <c:v>0.00101300000000004</c:v>
                </c:pt>
                <c:pt idx="3">
                  <c:v>0.00138000000000005</c:v>
                </c:pt>
                <c:pt idx="4">
                  <c:v>0.00108699999999995</c:v>
                </c:pt>
                <c:pt idx="5">
                  <c:v>0.000604000000000049</c:v>
                </c:pt>
                <c:pt idx="6">
                  <c:v>0.000323999999999991</c:v>
                </c:pt>
                <c:pt idx="7">
                  <c:v>0.000348000000000015</c:v>
                </c:pt>
                <c:pt idx="8">
                  <c:v>0.000565999999999955</c:v>
                </c:pt>
                <c:pt idx="9">
                  <c:v>0.000797000000000047</c:v>
                </c:pt>
                <c:pt idx="10">
                  <c:v>0.000906999999999991</c:v>
                </c:pt>
                <c:pt idx="11">
                  <c:v>0.000854000000000021</c:v>
                </c:pt>
                <c:pt idx="12">
                  <c:v>0.000680000000000014</c:v>
                </c:pt>
                <c:pt idx="13">
                  <c:v>0.000469000000000053</c:v>
                </c:pt>
                <c:pt idx="14">
                  <c:v>0.000305</c:v>
                </c:pt>
                <c:pt idx="15">
                  <c:v>0.000241999999999964</c:v>
                </c:pt>
                <c:pt idx="16">
                  <c:v>0.000288999999999984</c:v>
                </c:pt>
                <c:pt idx="17">
                  <c:v>0.000418000000000029</c:v>
                </c:pt>
                <c:pt idx="18">
                  <c:v>0.000581000000000054</c:v>
                </c:pt>
                <c:pt idx="19">
                  <c:v>0.000723999999999947</c:v>
                </c:pt>
                <c:pt idx="20">
                  <c:v>0.000808000000000031</c:v>
                </c:pt>
                <c:pt idx="21">
                  <c:v>0.000816000000000039</c:v>
                </c:pt>
                <c:pt idx="22">
                  <c:v>0.000753000000000003</c:v>
                </c:pt>
                <c:pt idx="23">
                  <c:v>0.000641000000000002</c:v>
                </c:pt>
                <c:pt idx="24">
                  <c:v>0.000511999999999957</c:v>
                </c:pt>
                <c:pt idx="25">
                  <c:v>0.000399000000000038</c:v>
                </c:pt>
                <c:pt idx="26">
                  <c:v>0.000326000000000048</c:v>
                </c:pt>
                <c:pt idx="27">
                  <c:v>0.000307999999999975</c:v>
                </c:pt>
                <c:pt idx="28">
                  <c:v>0.000342999999999982</c:v>
                </c:pt>
                <c:pt idx="29">
                  <c:v>0.000421000000000005</c:v>
                </c:pt>
                <c:pt idx="30">
                  <c:v>0.000520999999999994</c:v>
                </c:pt>
                <c:pt idx="31">
                  <c:v>0.000622000000000011</c:v>
                </c:pt>
                <c:pt idx="32">
                  <c:v>0.000704000000000038</c:v>
                </c:pt>
                <c:pt idx="33">
                  <c:v>0.000750000000000028</c:v>
                </c:pt>
                <c:pt idx="34">
                  <c:v>0.000754000000000032</c:v>
                </c:pt>
                <c:pt idx="35">
                  <c:v>0.00071600000000005</c:v>
                </c:pt>
                <c:pt idx="36">
                  <c:v>0.000643999999999978</c:v>
                </c:pt>
                <c:pt idx="37">
                  <c:v>0.000550999999999968</c:v>
                </c:pt>
                <c:pt idx="38">
                  <c:v>0.000453000000000037</c:v>
                </c:pt>
                <c:pt idx="39">
                  <c:v>0.000363000000000002</c:v>
                </c:pt>
                <c:pt idx="40">
                  <c:v>0.000295999999999963</c:v>
                </c:pt>
                <c:pt idx="41">
                  <c:v>0.000260000000000038</c:v>
                </c:pt>
                <c:pt idx="42">
                  <c:v>0.000256999999999952</c:v>
                </c:pt>
                <c:pt idx="43">
                  <c:v>0.000287000000000037</c:v>
                </c:pt>
                <c:pt idx="44">
                  <c:v>0.000342999999999982</c:v>
                </c:pt>
                <c:pt idx="45">
                  <c:v>0.000415999999999972</c:v>
                </c:pt>
                <c:pt idx="46">
                  <c:v>0.000493999999999994</c:v>
                </c:pt>
                <c:pt idx="47">
                  <c:v>0.000568000000000013</c:v>
                </c:pt>
                <c:pt idx="48">
                  <c:v>0.000627000000000044</c:v>
                </c:pt>
                <c:pt idx="49">
                  <c:v>0.000663999999999998</c:v>
                </c:pt>
                <c:pt idx="50">
                  <c:v>0.00067600000000001</c:v>
                </c:pt>
                <c:pt idx="51">
                  <c:v>0.000661000000000022</c:v>
                </c:pt>
                <c:pt idx="52">
                  <c:v>0.00062300000000004</c:v>
                </c:pt>
                <c:pt idx="53">
                  <c:v>0.000565999999999955</c:v>
                </c:pt>
                <c:pt idx="54">
                  <c:v>0.000497999999999998</c:v>
                </c:pt>
                <c:pt idx="55">
                  <c:v>0.000426999999999955</c:v>
                </c:pt>
                <c:pt idx="56">
                  <c:v>0.000360999999999945</c:v>
                </c:pt>
                <c:pt idx="57">
                  <c:v>0.000306000000000028</c:v>
                </c:pt>
                <c:pt idx="58">
                  <c:v>0.000268000000000046</c:v>
                </c:pt>
                <c:pt idx="59">
                  <c:v>0.000251000000000001</c:v>
                </c:pt>
                <c:pt idx="60">
                  <c:v>0.000256000000000034</c:v>
                </c:pt>
                <c:pt idx="61">
                  <c:v>0.000282000000000004</c:v>
                </c:pt>
                <c:pt idx="62">
                  <c:v>0.00032500000000002</c:v>
                </c:pt>
                <c:pt idx="63">
                  <c:v>0.000380000000000047</c:v>
                </c:pt>
                <c:pt idx="64">
                  <c:v>0.000442999999999971</c:v>
                </c:pt>
                <c:pt idx="65">
                  <c:v>0.000506000000000006</c:v>
                </c:pt>
                <c:pt idx="66">
                  <c:v>0.00056299999999998</c:v>
                </c:pt>
                <c:pt idx="67">
                  <c:v>0.000609999999999999</c:v>
                </c:pt>
                <c:pt idx="68">
                  <c:v>0.000641000000000002</c:v>
                </c:pt>
                <c:pt idx="69">
                  <c:v>0.000654999999999961</c:v>
                </c:pt>
                <c:pt idx="70">
                  <c:v>0.000650000000000039</c:v>
                </c:pt>
                <c:pt idx="71">
                  <c:v>0.000626000000000015</c:v>
                </c:pt>
                <c:pt idx="72">
                  <c:v>0.000584999999999947</c:v>
                </c:pt>
                <c:pt idx="73">
                  <c:v>0.000531999999999977</c:v>
                </c:pt>
                <c:pt idx="74">
                  <c:v>0.00046999999999997</c:v>
                </c:pt>
                <c:pt idx="75">
                  <c:v>0.00040399999999996</c:v>
                </c:pt>
                <c:pt idx="76">
                  <c:v>0.000340000000000007</c:v>
                </c:pt>
                <c:pt idx="77">
                  <c:v>0.000282000000000004</c:v>
                </c:pt>
                <c:pt idx="78">
                  <c:v>0.000234999999999985</c:v>
                </c:pt>
                <c:pt idx="79">
                  <c:v>0.000202000000000035</c:v>
                </c:pt>
                <c:pt idx="80">
                  <c:v>0.000184999999999991</c:v>
                </c:pt>
                <c:pt idx="81">
                  <c:v>0.000184999999999991</c:v>
                </c:pt>
                <c:pt idx="82">
                  <c:v>0.000202000000000035</c:v>
                </c:pt>
                <c:pt idx="83">
                  <c:v>0.000234999999999985</c:v>
                </c:pt>
                <c:pt idx="84">
                  <c:v>0.000279999999999947</c:v>
                </c:pt>
                <c:pt idx="85">
                  <c:v>0.000333999999999945</c:v>
                </c:pt>
                <c:pt idx="86">
                  <c:v>0.000392999999999977</c:v>
                </c:pt>
                <c:pt idx="87">
                  <c:v>0.000452000000000008</c:v>
                </c:pt>
                <c:pt idx="88">
                  <c:v>0.000507000000000035</c:v>
                </c:pt>
                <c:pt idx="89">
                  <c:v>0.000554000000000054</c:v>
                </c:pt>
                <c:pt idx="90">
                  <c:v>0.000588999999999951</c:v>
                </c:pt>
                <c:pt idx="91">
                  <c:v>0.000609999999999999</c:v>
                </c:pt>
                <c:pt idx="92">
                  <c:v>0.000615000000000032</c:v>
                </c:pt>
                <c:pt idx="93">
                  <c:v>0.00060300000000002</c:v>
                </c:pt>
                <c:pt idx="94">
                  <c:v>0.000576000000000021</c:v>
                </c:pt>
                <c:pt idx="95">
                  <c:v>0.000535999999999981</c:v>
                </c:pt>
                <c:pt idx="96">
                  <c:v>0.00048400000000004</c:v>
                </c:pt>
                <c:pt idx="97">
                  <c:v>0.000426000000000037</c:v>
                </c:pt>
                <c:pt idx="98">
                  <c:v>0.000365999999999977</c:v>
                </c:pt>
                <c:pt idx="99">
                  <c:v>0.000307999999999975</c:v>
                </c:pt>
                <c:pt idx="100">
                  <c:v>0.000256000000000034</c:v>
                </c:pt>
                <c:pt idx="101">
                  <c:v>0.000215999999999994</c:v>
                </c:pt>
                <c:pt idx="102">
                  <c:v>0.000191000000000052</c:v>
                </c:pt>
                <c:pt idx="103">
                  <c:v>0.000183999999999962</c:v>
                </c:pt>
                <c:pt idx="104">
                  <c:v>0.000197000000000003</c:v>
                </c:pt>
                <c:pt idx="105">
                  <c:v>0.000229000000000035</c:v>
                </c:pt>
                <c:pt idx="106">
                  <c:v>0.000279999999999947</c:v>
                </c:pt>
                <c:pt idx="107">
                  <c:v>0.000345999999999957</c:v>
                </c:pt>
                <c:pt idx="108">
                  <c:v>0.00042399999999998</c:v>
                </c:pt>
                <c:pt idx="109">
                  <c:v>0.000507999999999953</c:v>
                </c:pt>
                <c:pt idx="110">
                  <c:v>0.000592000000000037</c:v>
                </c:pt>
                <c:pt idx="111">
                  <c:v>0.00066900000000003</c:v>
                </c:pt>
                <c:pt idx="112">
                  <c:v>0.000731000000000037</c:v>
                </c:pt>
                <c:pt idx="113">
                  <c:v>0.000771999999999995</c:v>
                </c:pt>
                <c:pt idx="114">
                  <c:v>0.000785000000000035</c:v>
                </c:pt>
                <c:pt idx="115">
                  <c:v>0.000766999999999962</c:v>
                </c:pt>
                <c:pt idx="116">
                  <c:v>0.00071600000000005</c:v>
                </c:pt>
                <c:pt idx="117">
                  <c:v>0.000632999999999995</c:v>
                </c:pt>
                <c:pt idx="118">
                  <c:v>0.000524999999999998</c:v>
                </c:pt>
                <c:pt idx="119">
                  <c:v>0.000402000000000013</c:v>
                </c:pt>
                <c:pt idx="120">
                  <c:v>0.000279999999999947</c:v>
                </c:pt>
                <c:pt idx="121">
                  <c:v>0.000182000000000015</c:v>
                </c:pt>
                <c:pt idx="122">
                  <c:v>0.000140000000000029</c:v>
                </c:pt>
                <c:pt idx="123">
                  <c:v>0.000190000000000023</c:v>
                </c:pt>
                <c:pt idx="124">
                  <c:v>0.000380000000000047</c:v>
                </c:pt>
                <c:pt idx="125">
                  <c:v>0.000766000000000044</c:v>
                </c:pt>
                <c:pt idx="126">
                  <c:v>0.00141199999999997</c:v>
                </c:pt>
                <c:pt idx="127">
                  <c:v>0.00239299999999998</c:v>
                </c:pt>
              </c:numCache>
            </c:numRef>
          </c:yVal>
          <c:smooth val="0"/>
        </c:ser>
        <c:dLbls>
          <c:showLegendKey val="0"/>
          <c:showVal val="0"/>
          <c:showCatName val="0"/>
          <c:showSerName val="0"/>
          <c:showPercent val="0"/>
          <c:showBubbleSize val="0"/>
        </c:dLbls>
        <c:axId val="-2139399064"/>
        <c:axId val="-2139396216"/>
      </c:scatterChart>
      <c:valAx>
        <c:axId val="-2139399064"/>
        <c:scaling>
          <c:orientation val="minMax"/>
          <c:max val="0.8"/>
          <c:min val="0.4"/>
        </c:scaling>
        <c:delete val="1"/>
        <c:axPos val="b"/>
        <c:numFmt formatCode="General" sourceLinked="1"/>
        <c:majorTickMark val="out"/>
        <c:minorTickMark val="none"/>
        <c:tickLblPos val="nextTo"/>
        <c:crossAx val="-2139396216"/>
        <c:crosses val="autoZero"/>
        <c:crossBetween val="midCat"/>
      </c:valAx>
      <c:valAx>
        <c:axId val="-2139396216"/>
        <c:scaling>
          <c:orientation val="minMax"/>
          <c:max val="0.005"/>
          <c:min val="0.0"/>
        </c:scaling>
        <c:delete val="0"/>
        <c:axPos val="l"/>
        <c:majorGridlines/>
        <c:numFmt formatCode="General" sourceLinked="1"/>
        <c:majorTickMark val="out"/>
        <c:minorTickMark val="none"/>
        <c:tickLblPos val="nextTo"/>
        <c:crossAx val="-2139399064"/>
        <c:crosses val="autoZero"/>
        <c:crossBetween val="midCat"/>
      </c:valAx>
      <c:spPr>
        <a:ln>
          <a:solidFill>
            <a:schemeClr val="bg2"/>
          </a:solidFill>
        </a:ln>
      </c:spPr>
    </c:plotArea>
    <c:plotVisOnly val="1"/>
    <c:dispBlanksAs val="gap"/>
    <c:showDLblsOverMax val="0"/>
  </c:chart>
  <c:txPr>
    <a:bodyPr/>
    <a:lstStyle/>
    <a:p>
      <a:pPr>
        <a:defRPr sz="900" b="1">
          <a:latin typeface="Arial"/>
          <a:cs typeface="Arial"/>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defRPr sz="1000" i="1">
                <a:latin typeface="Times New Roman" pitchFamily="-110" charset="0"/>
              </a:defRPr>
            </a:lvl1pPr>
          </a:lstStyle>
          <a:p>
            <a:endParaRPr lang="en-US" alt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a:defRPr sz="1000" i="1">
                <a:latin typeface="Times New Roman" pitchFamily="-110" charset="0"/>
              </a:defRPr>
            </a:lvl1pPr>
          </a:lstStyle>
          <a:p>
            <a:endParaRPr lang="en-US" alt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defRPr sz="1000" i="1">
                <a:latin typeface="Times New Roman" pitchFamily="-110" charset="0"/>
              </a:defRPr>
            </a:lvl1pPr>
          </a:lstStyle>
          <a:p>
            <a:endParaRPr lang="en-US" alt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a:defRPr sz="1000" i="1">
                <a:latin typeface="Times New Roman" pitchFamily="-110" charset="0"/>
              </a:defRPr>
            </a:lvl1pPr>
          </a:lstStyle>
          <a:p>
            <a:fld id="{F294CCFB-749A-2F47-8EBA-00DE4241A432}" type="slidenum">
              <a:rPr lang="en-US" altLang="en-US"/>
              <a:pPr/>
              <a:t>‹#›</a:t>
            </a:fld>
            <a:endParaRPr lang="en-US" altLang="en-US"/>
          </a:p>
        </p:txBody>
      </p:sp>
    </p:spTree>
    <p:extLst>
      <p:ext uri="{BB962C8B-B14F-4D97-AF65-F5344CB8AC3E}">
        <p14:creationId xmlns:p14="http://schemas.microsoft.com/office/powerpoint/2010/main" val="2024323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defRPr sz="1000" i="1">
                <a:latin typeface="Times New Roman" pitchFamily="-110" charset="0"/>
              </a:defRPr>
            </a:lvl1pPr>
          </a:lstStyle>
          <a:p>
            <a:endParaRPr lang="en-US" altLang="en-US"/>
          </a:p>
        </p:txBody>
      </p:sp>
      <p:sp>
        <p:nvSpPr>
          <p:cNvPr id="20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a:defRPr sz="1000" i="1">
                <a:latin typeface="Times New Roman" pitchFamily="-110" charset="0"/>
              </a:defRPr>
            </a:lvl1pPr>
          </a:lstStyle>
          <a:p>
            <a:endParaRPr lang="en-US" altLang="en-US"/>
          </a:p>
        </p:txBody>
      </p:sp>
      <p:sp>
        <p:nvSpPr>
          <p:cNvPr id="2052" name="Rectangle 4"/>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defRPr sz="1000" i="1">
                <a:latin typeface="Times New Roman" pitchFamily="-110" charset="0"/>
              </a:defRPr>
            </a:lvl1pPr>
          </a:lstStyle>
          <a:p>
            <a:endParaRPr lang="en-US" altLang="en-US"/>
          </a:p>
        </p:txBody>
      </p:sp>
      <p:sp>
        <p:nvSpPr>
          <p:cNvPr id="2053" name="Rectangle 5"/>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a:defRPr sz="1000" i="1">
                <a:latin typeface="Times New Roman" pitchFamily="-110" charset="0"/>
              </a:defRPr>
            </a:lvl1pPr>
          </a:lstStyle>
          <a:p>
            <a:fld id="{1783C958-1F1B-2347-8B37-D6BC4B56CB47}" type="slidenum">
              <a:rPr lang="en-US" altLang="en-US"/>
              <a:pPr/>
              <a:t>‹#›</a:t>
            </a:fld>
            <a:endParaRPr lang="en-US" altLang="en-US"/>
          </a:p>
        </p:txBody>
      </p:sp>
      <p:sp>
        <p:nvSpPr>
          <p:cNvPr id="2054" name="Rectangle 6"/>
          <p:cNvSpPr>
            <a:spLocks noGrp="1" noChangeArrowheads="1"/>
          </p:cNvSpPr>
          <p:nvPr>
            <p:ph type="body" sz="quarter" idx="3"/>
          </p:nvPr>
        </p:nvSpPr>
        <p:spPr bwMode="auto">
          <a:xfrm>
            <a:off x="911225" y="4343400"/>
            <a:ext cx="5032375"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5" name="Rectangle 7"/>
          <p:cNvSpPr>
            <a:spLocks noGrp="1" noRot="1" noChangeAspect="1" noChangeArrowheads="1" noTextEdit="1"/>
          </p:cNvSpPr>
          <p:nvPr>
            <p:ph type="sldImg" idx="2"/>
          </p:nvPr>
        </p:nvSpPr>
        <p:spPr bwMode="auto">
          <a:xfrm>
            <a:off x="1152525" y="692150"/>
            <a:ext cx="4552950" cy="3416300"/>
          </a:xfrm>
          <a:prstGeom prst="rect">
            <a:avLst/>
          </a:prstGeom>
          <a:noFill/>
          <a:ln w="12700">
            <a:solidFill>
              <a:schemeClr val="tx1"/>
            </a:solidFill>
            <a:miter lim="800000"/>
            <a:headEnd/>
            <a:tailEnd/>
          </a:ln>
          <a:effectLst/>
        </p:spPr>
      </p:sp>
    </p:spTree>
    <p:extLst>
      <p:ext uri="{BB962C8B-B14F-4D97-AF65-F5344CB8AC3E}">
        <p14:creationId xmlns:p14="http://schemas.microsoft.com/office/powerpoint/2010/main" val="36048723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10"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10" charset="0"/>
        <a:ea typeface="ＭＳ Ｐゴシック" pitchFamily="-110"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10" charset="0"/>
        <a:ea typeface="ＭＳ Ｐゴシック" pitchFamily="-110"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10" charset="0"/>
        <a:ea typeface="ＭＳ Ｐゴシック" pitchFamily="-110"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10" charset="0"/>
        <a:ea typeface="ＭＳ Ｐゴシック" pitchFamily="-11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5"/>
          <p:cNvSpPr>
            <a:spLocks noGrp="1" noChangeArrowheads="1"/>
          </p:cNvSpPr>
          <p:nvPr>
            <p:ph type="sldNum" sz="quarter" idx="5"/>
          </p:nvPr>
        </p:nvSpPr>
        <p:spPr>
          <a:ln/>
        </p:spPr>
        <p:txBody>
          <a:bodyPr/>
          <a:lstStyle/>
          <a:p>
            <a:fld id="{538FCF78-6F42-DD47-BFB7-03FB0C2A10DA}" type="slidenum">
              <a:rPr lang="en-US" altLang="en-US"/>
              <a:pPr/>
              <a:t>1</a:t>
            </a:fld>
            <a:endParaRPr lang="en-US" altLang="en-US"/>
          </a:p>
        </p:txBody>
      </p:sp>
      <p:sp>
        <p:nvSpPr>
          <p:cNvPr id="5122" name="Rectangle 2"/>
          <p:cNvSpPr>
            <a:spLocks noChangeArrowheads="1"/>
          </p:cNvSpPr>
          <p:nvPr/>
        </p:nvSpPr>
        <p:spPr bwMode="auto">
          <a:xfrm>
            <a:off x="3884613" y="0"/>
            <a:ext cx="2973387" cy="457200"/>
          </a:xfrm>
          <a:prstGeom prst="rect">
            <a:avLst/>
          </a:prstGeom>
          <a:noFill/>
          <a:ln w="9525">
            <a:noFill/>
            <a:miter lim="800000"/>
            <a:headEnd/>
            <a:tailEnd/>
          </a:ln>
          <a:effectLst/>
        </p:spPr>
        <p:txBody>
          <a:bodyPr wrap="none" anchor="ctr">
            <a:prstTxWarp prst="textNoShape">
              <a:avLst/>
            </a:prstTxWarp>
          </a:bodyPr>
          <a:lstStyle/>
          <a:p>
            <a:endParaRPr lang="en-US"/>
          </a:p>
        </p:txBody>
      </p:sp>
      <p:sp>
        <p:nvSpPr>
          <p:cNvPr id="5123" name="Rectangle 3"/>
          <p:cNvSpPr>
            <a:spLocks noChangeArrowheads="1"/>
          </p:cNvSpPr>
          <p:nvPr/>
        </p:nvSpPr>
        <p:spPr bwMode="auto">
          <a:xfrm>
            <a:off x="3884613" y="8686800"/>
            <a:ext cx="2973387" cy="457200"/>
          </a:xfrm>
          <a:prstGeom prst="rect">
            <a:avLst/>
          </a:prstGeom>
          <a:noFill/>
          <a:ln w="9525">
            <a:noFill/>
            <a:miter lim="800000"/>
            <a:headEnd/>
            <a:tailEnd/>
          </a:ln>
          <a:effectLst/>
        </p:spPr>
        <p:txBody>
          <a:bodyPr lIns="19050" tIns="0" rIns="19050" bIns="0" anchor="b">
            <a:prstTxWarp prst="textNoShape">
              <a:avLst/>
            </a:prstTxWarp>
          </a:bodyPr>
          <a:lstStyle/>
          <a:p>
            <a:pPr algn="r"/>
            <a:r>
              <a:rPr lang="en-US" altLang="en-US" sz="1000" i="1">
                <a:latin typeface="Times New Roman" pitchFamily="-110" charset="0"/>
              </a:rPr>
              <a:t>1</a:t>
            </a:r>
          </a:p>
        </p:txBody>
      </p:sp>
      <p:sp>
        <p:nvSpPr>
          <p:cNvPr id="5124" name="Rectangle 4"/>
          <p:cNvSpPr>
            <a:spLocks noChangeArrowheads="1"/>
          </p:cNvSpPr>
          <p:nvPr/>
        </p:nvSpPr>
        <p:spPr bwMode="auto">
          <a:xfrm>
            <a:off x="0" y="8686800"/>
            <a:ext cx="2971800" cy="457200"/>
          </a:xfrm>
          <a:prstGeom prst="rect">
            <a:avLst/>
          </a:prstGeom>
          <a:noFill/>
          <a:ln w="9525">
            <a:noFill/>
            <a:miter lim="800000"/>
            <a:headEnd/>
            <a:tailEnd/>
          </a:ln>
          <a:effectLst/>
        </p:spPr>
        <p:txBody>
          <a:bodyPr wrap="none" anchor="ctr">
            <a:prstTxWarp prst="textNoShape">
              <a:avLst/>
            </a:prstTxWarp>
          </a:bodyPr>
          <a:lstStyle/>
          <a:p>
            <a:endParaRPr lang="en-US"/>
          </a:p>
        </p:txBody>
      </p:sp>
      <p:sp>
        <p:nvSpPr>
          <p:cNvPr id="5125" name="Rectangle 5"/>
          <p:cNvSpPr>
            <a:spLocks noChangeArrowheads="1"/>
          </p:cNvSpPr>
          <p:nvPr/>
        </p:nvSpPr>
        <p:spPr bwMode="auto">
          <a:xfrm>
            <a:off x="0" y="0"/>
            <a:ext cx="2971800" cy="457200"/>
          </a:xfrm>
          <a:prstGeom prst="rect">
            <a:avLst/>
          </a:prstGeom>
          <a:noFill/>
          <a:ln w="9525">
            <a:noFill/>
            <a:miter lim="800000"/>
            <a:headEnd/>
            <a:tailEnd/>
          </a:ln>
          <a:effectLst/>
        </p:spPr>
        <p:txBody>
          <a:bodyPr wrap="none" anchor="ctr">
            <a:prstTxWarp prst="textNoShape">
              <a:avLst/>
            </a:prstTxWarp>
          </a:bodyPr>
          <a:lstStyle/>
          <a:p>
            <a:endParaRPr lang="en-US"/>
          </a:p>
        </p:txBody>
      </p:sp>
      <p:sp>
        <p:nvSpPr>
          <p:cNvPr id="5126" name="Rectangle 6"/>
          <p:cNvSpPr>
            <a:spLocks noChangeArrowheads="1"/>
          </p:cNvSpPr>
          <p:nvPr/>
        </p:nvSpPr>
        <p:spPr bwMode="auto">
          <a:xfrm>
            <a:off x="3883025" y="0"/>
            <a:ext cx="2974975" cy="457200"/>
          </a:xfrm>
          <a:prstGeom prst="rect">
            <a:avLst/>
          </a:prstGeom>
          <a:noFill/>
          <a:ln w="9525">
            <a:noFill/>
            <a:miter lim="800000"/>
            <a:headEnd/>
            <a:tailEnd/>
          </a:ln>
          <a:effectLst/>
        </p:spPr>
        <p:txBody>
          <a:bodyPr wrap="none" anchor="ctr">
            <a:prstTxWarp prst="textNoShape">
              <a:avLst/>
            </a:prstTxWarp>
          </a:bodyPr>
          <a:lstStyle/>
          <a:p>
            <a:endParaRPr lang="en-US"/>
          </a:p>
        </p:txBody>
      </p:sp>
      <p:sp>
        <p:nvSpPr>
          <p:cNvPr id="5127" name="Rectangle 7"/>
          <p:cNvSpPr>
            <a:spLocks noChangeArrowheads="1"/>
          </p:cNvSpPr>
          <p:nvPr/>
        </p:nvSpPr>
        <p:spPr bwMode="auto">
          <a:xfrm>
            <a:off x="3883025" y="8686800"/>
            <a:ext cx="2974975" cy="457200"/>
          </a:xfrm>
          <a:prstGeom prst="rect">
            <a:avLst/>
          </a:prstGeom>
          <a:noFill/>
          <a:ln w="9525">
            <a:noFill/>
            <a:miter lim="800000"/>
            <a:headEnd/>
            <a:tailEnd/>
          </a:ln>
          <a:effectLst/>
        </p:spPr>
        <p:txBody>
          <a:bodyPr lIns="19050" tIns="0" rIns="19050" bIns="0" anchor="b">
            <a:prstTxWarp prst="textNoShape">
              <a:avLst/>
            </a:prstTxWarp>
          </a:bodyPr>
          <a:lstStyle/>
          <a:p>
            <a:pPr algn="r"/>
            <a:r>
              <a:rPr lang="en-US" altLang="en-US" sz="1000" i="1">
                <a:latin typeface="Times New Roman" pitchFamily="-110" charset="0"/>
              </a:rPr>
              <a:t>1</a:t>
            </a:r>
          </a:p>
        </p:txBody>
      </p:sp>
      <p:sp>
        <p:nvSpPr>
          <p:cNvPr id="5128" name="Rectangle 8"/>
          <p:cNvSpPr>
            <a:spLocks noChangeArrowheads="1"/>
          </p:cNvSpPr>
          <p:nvPr/>
        </p:nvSpPr>
        <p:spPr bwMode="auto">
          <a:xfrm>
            <a:off x="0" y="8686800"/>
            <a:ext cx="2971800" cy="457200"/>
          </a:xfrm>
          <a:prstGeom prst="rect">
            <a:avLst/>
          </a:prstGeom>
          <a:noFill/>
          <a:ln w="9525">
            <a:noFill/>
            <a:miter lim="800000"/>
            <a:headEnd/>
            <a:tailEnd/>
          </a:ln>
          <a:effectLst/>
        </p:spPr>
        <p:txBody>
          <a:bodyPr wrap="none" anchor="ctr">
            <a:prstTxWarp prst="textNoShape">
              <a:avLst/>
            </a:prstTxWarp>
          </a:bodyPr>
          <a:lstStyle/>
          <a:p>
            <a:endParaRPr lang="en-US"/>
          </a:p>
        </p:txBody>
      </p:sp>
      <p:sp>
        <p:nvSpPr>
          <p:cNvPr id="5129" name="Rectangle 9"/>
          <p:cNvSpPr>
            <a:spLocks noChangeArrowheads="1"/>
          </p:cNvSpPr>
          <p:nvPr/>
        </p:nvSpPr>
        <p:spPr bwMode="auto">
          <a:xfrm>
            <a:off x="0" y="0"/>
            <a:ext cx="2971800" cy="457200"/>
          </a:xfrm>
          <a:prstGeom prst="rect">
            <a:avLst/>
          </a:prstGeom>
          <a:noFill/>
          <a:ln w="9525">
            <a:noFill/>
            <a:miter lim="800000"/>
            <a:headEnd/>
            <a:tailEnd/>
          </a:ln>
          <a:effectLst/>
        </p:spPr>
        <p:txBody>
          <a:bodyPr wrap="none" anchor="ctr">
            <a:prstTxWarp prst="textNoShape">
              <a:avLst/>
            </a:prstTxWarp>
          </a:bodyPr>
          <a:lstStyle/>
          <a:p>
            <a:endParaRPr lang="en-US"/>
          </a:p>
        </p:txBody>
      </p:sp>
      <p:sp>
        <p:nvSpPr>
          <p:cNvPr id="5130" name="Rectangle 10"/>
          <p:cNvSpPr>
            <a:spLocks noGrp="1" noRot="1" noChangeAspect="1" noChangeArrowheads="1" noTextEdit="1"/>
          </p:cNvSpPr>
          <p:nvPr>
            <p:ph type="sldImg"/>
          </p:nvPr>
        </p:nvSpPr>
        <p:spPr>
          <a:ln cap="flat"/>
        </p:spPr>
      </p:sp>
      <p:sp>
        <p:nvSpPr>
          <p:cNvPr id="5131" name="Rectangle 11"/>
          <p:cNvSpPr>
            <a:spLocks noGrp="1" noChangeArrowheads="1"/>
          </p:cNvSpPr>
          <p:nvPr>
            <p:ph type="body" idx="1"/>
          </p:nvPr>
        </p:nvSpPr>
        <p:spPr>
          <a:ln/>
        </p:spPr>
        <p:txBody>
          <a:bodyP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Most thin film design approaches involve refinement</a:t>
            </a:r>
            <a:r>
              <a:rPr lang="en-US" baseline="0" dirty="0" smtClean="0"/>
              <a:t> one or more refinement steps, usually accomplished via gradient descent techniques. Thin film refinement is prone to getting stuck in local minima, and one reason is that there are a lot of them. Because they rely on wave interference phenomena, it’s not surprising that the merit functions of thin film filters tend to be quasi periodic. For example</a:t>
            </a:r>
            <a:r>
              <a:rPr lang="is-IS" baseline="0" dirty="0" smtClean="0"/>
              <a:t>…</a:t>
            </a:r>
            <a:endParaRPr lang="en-US" dirty="0"/>
          </a:p>
        </p:txBody>
      </p:sp>
      <p:sp>
        <p:nvSpPr>
          <p:cNvPr id="4" name="Slide Number Placeholder 3"/>
          <p:cNvSpPr>
            <a:spLocks noGrp="1"/>
          </p:cNvSpPr>
          <p:nvPr>
            <p:ph type="sldNum" sz="quarter" idx="10"/>
          </p:nvPr>
        </p:nvSpPr>
        <p:spPr/>
        <p:txBody>
          <a:bodyPr/>
          <a:lstStyle/>
          <a:p>
            <a:fld id="{1783C958-1F1B-2347-8B37-D6BC4B56CB47}" type="slidenum">
              <a:rPr lang="en-US" altLang="en-US" smtClean="0"/>
              <a:pPr/>
              <a:t>2</a:t>
            </a:fld>
            <a:endParaRPr lang="en-US" altLang="en-US"/>
          </a:p>
        </p:txBody>
      </p:sp>
    </p:spTree>
    <p:extLst>
      <p:ext uri="{BB962C8B-B14F-4D97-AF65-F5344CB8AC3E}">
        <p14:creationId xmlns:p14="http://schemas.microsoft.com/office/powerpoint/2010/main" val="23860387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Given the recent availability of cheap grid</a:t>
            </a:r>
            <a:r>
              <a:rPr lang="en-US" baseline="0" dirty="0" smtClean="0"/>
              <a:t> computing utilities, such as Amazon EC2, an obvious approach is to just do a big search in parallel around a local minima, to see if something better is nearby. And that’s the simple approach we’ve taken here. We take groups of layers and try every possible combination of adding or subtracting an optical thickness estimated to match the periodicity of the design merit function. </a:t>
            </a:r>
            <a:r>
              <a:rPr lang="en-US" dirty="0" smtClean="0"/>
              <a:t>Akin to</a:t>
            </a:r>
            <a:r>
              <a:rPr lang="en-US" baseline="0" dirty="0" smtClean="0"/>
              <a:t> particle swarm techniques, except the particle swarm locations  are deterministic and chosen to coincide with the inherent structure of the thin film merit function. We don’t expect this method to converge to better </a:t>
            </a:r>
            <a:r>
              <a:rPr lang="en-US" baseline="0" dirty="0" err="1" smtClean="0"/>
              <a:t>solutiions</a:t>
            </a:r>
            <a:r>
              <a:rPr lang="en-US" baseline="0" dirty="0" smtClean="0"/>
              <a:t> than other global optimization approaches, in fact we probably won’t. The only reason for the approach we’re taking is that it’s extremely efficient to implement in parallel and should scale to the massive numbers of compute nodes that are possible with modern grid computing utilities.</a:t>
            </a:r>
            <a:endParaRPr lang="en-US" dirty="0"/>
          </a:p>
        </p:txBody>
      </p:sp>
      <p:sp>
        <p:nvSpPr>
          <p:cNvPr id="4" name="Slide Number Placeholder 3"/>
          <p:cNvSpPr>
            <a:spLocks noGrp="1"/>
          </p:cNvSpPr>
          <p:nvPr>
            <p:ph type="sldNum" sz="quarter" idx="10"/>
          </p:nvPr>
        </p:nvSpPr>
        <p:spPr/>
        <p:txBody>
          <a:bodyPr/>
          <a:lstStyle/>
          <a:p>
            <a:fld id="{1783C958-1F1B-2347-8B37-D6BC4B56CB47}" type="slidenum">
              <a:rPr lang="en-US" altLang="en-US" smtClean="0"/>
              <a:pPr/>
              <a:t>3</a:t>
            </a:fld>
            <a:endParaRPr lang="en-US" altLang="en-US"/>
          </a:p>
        </p:txBody>
      </p:sp>
    </p:spTree>
    <p:extLst>
      <p:ext uri="{BB962C8B-B14F-4D97-AF65-F5344CB8AC3E}">
        <p14:creationId xmlns:p14="http://schemas.microsoft.com/office/powerpoint/2010/main" val="32410748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We’ve implemented this algorithm in parallel</a:t>
            </a:r>
            <a:r>
              <a:rPr lang="en-US" baseline="0" dirty="0" smtClean="0"/>
              <a:t> on Lincolns computing cluster. The reason this approach should be very scalable is that it’s completely deterministic, and so it requires very little communication between compute nodes. There’s a bit of overhead at the beginning as the design parameters are distributed to all compute nodes. After that, however, the master node just tells each node which layers to perturb and in which directly, and as each node finishes </a:t>
            </a:r>
            <a:r>
              <a:rPr lang="en-US" baseline="0" dirty="0" err="1" smtClean="0"/>
              <a:t>reoptimizing</a:t>
            </a:r>
            <a:r>
              <a:rPr lang="en-US" baseline="0" dirty="0" smtClean="0"/>
              <a:t> it sends back the single merit function value. We do this </a:t>
            </a:r>
            <a:r>
              <a:rPr lang="en-US" baseline="0" dirty="0" err="1" smtClean="0"/>
              <a:t>asyncronously</a:t>
            </a:r>
            <a:r>
              <a:rPr lang="en-US" baseline="0" dirty="0" smtClean="0"/>
              <a:t>, because each </a:t>
            </a:r>
            <a:r>
              <a:rPr lang="en-US" baseline="0" dirty="0" err="1" smtClean="0"/>
              <a:t>reoptimization</a:t>
            </a:r>
            <a:r>
              <a:rPr lang="en-US" baseline="0" dirty="0" smtClean="0"/>
              <a:t> takes a different amount of time. So, it’s embarrassingly parallel, as they say, but not trivially parallel.</a:t>
            </a:r>
            <a:endParaRPr lang="en-US" dirty="0"/>
          </a:p>
        </p:txBody>
      </p:sp>
      <p:sp>
        <p:nvSpPr>
          <p:cNvPr id="4" name="Slide Number Placeholder 3"/>
          <p:cNvSpPr>
            <a:spLocks noGrp="1"/>
          </p:cNvSpPr>
          <p:nvPr>
            <p:ph type="sldNum" sz="quarter" idx="10"/>
          </p:nvPr>
        </p:nvSpPr>
        <p:spPr/>
        <p:txBody>
          <a:bodyPr/>
          <a:lstStyle/>
          <a:p>
            <a:fld id="{1783C958-1F1B-2347-8B37-D6BC4B56CB47}" type="slidenum">
              <a:rPr lang="en-US" altLang="en-US" smtClean="0"/>
              <a:pPr/>
              <a:t>4</a:t>
            </a:fld>
            <a:endParaRPr lang="en-US" altLang="en-US"/>
          </a:p>
        </p:txBody>
      </p:sp>
    </p:spTree>
    <p:extLst>
      <p:ext uri="{BB962C8B-B14F-4D97-AF65-F5344CB8AC3E}">
        <p14:creationId xmlns:p14="http://schemas.microsoft.com/office/powerpoint/2010/main" val="39628195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We’ve tested how it works out to 256 nodes, and it scales linearly. We expect it</a:t>
            </a:r>
            <a:r>
              <a:rPr lang="en-US" baseline="0" dirty="0" smtClean="0"/>
              <a:t> should scale well to thousands of nodes, especially for complex designs.</a:t>
            </a:r>
            <a:endParaRPr lang="en-US" dirty="0"/>
          </a:p>
        </p:txBody>
      </p:sp>
      <p:sp>
        <p:nvSpPr>
          <p:cNvPr id="4" name="Slide Number Placeholder 3"/>
          <p:cNvSpPr>
            <a:spLocks noGrp="1"/>
          </p:cNvSpPr>
          <p:nvPr>
            <p:ph type="sldNum" sz="quarter" idx="10"/>
          </p:nvPr>
        </p:nvSpPr>
        <p:spPr/>
        <p:txBody>
          <a:bodyPr/>
          <a:lstStyle/>
          <a:p>
            <a:fld id="{1783C958-1F1B-2347-8B37-D6BC4B56CB47}" type="slidenum">
              <a:rPr lang="en-US" altLang="en-US" smtClean="0"/>
              <a:pPr/>
              <a:t>5</a:t>
            </a:fld>
            <a:endParaRPr lang="en-US" altLang="en-US"/>
          </a:p>
        </p:txBody>
      </p:sp>
    </p:spTree>
    <p:extLst>
      <p:ext uri="{BB962C8B-B14F-4D97-AF65-F5344CB8AC3E}">
        <p14:creationId xmlns:p14="http://schemas.microsoft.com/office/powerpoint/2010/main" val="38296464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 this algorithm isn’t intended to be used on its own, but as part of a bigger design technique, we did try using it alone with a</a:t>
            </a:r>
            <a:r>
              <a:rPr lang="en-US" baseline="0" dirty="0" smtClean="0"/>
              <a:t> trivial set of starting layers to design AR coatings, as an initial test.</a:t>
            </a:r>
          </a:p>
          <a:p>
            <a:r>
              <a:rPr lang="en-US" baseline="0" dirty="0" smtClean="0"/>
              <a:t>Here’s an example with 14 layers, and you can see it came up with a pretty good solution without getting stuck in a bad local minimum, as you’d expect from such a poor starting point. (And we verified that without the combinatorial search, it did.)</a:t>
            </a:r>
            <a:endParaRPr lang="en-US" dirty="0" smtClean="0"/>
          </a:p>
          <a:p>
            <a:r>
              <a:rPr lang="en-US" dirty="0" smtClean="0"/>
              <a:t>Would be nice to show initial and final stacks, here, as well as local optimum</a:t>
            </a:r>
            <a:r>
              <a:rPr lang="en-US" baseline="0" dirty="0" smtClean="0"/>
              <a:t> found if global search isn’t done</a:t>
            </a:r>
            <a:r>
              <a:rPr lang="is-IS" dirty="0" smtClean="0"/>
              <a:t>…</a:t>
            </a:r>
            <a:endParaRPr lang="en-US" dirty="0"/>
          </a:p>
        </p:txBody>
      </p:sp>
      <p:sp>
        <p:nvSpPr>
          <p:cNvPr id="4" name="Slide Number Placeholder 3"/>
          <p:cNvSpPr>
            <a:spLocks noGrp="1"/>
          </p:cNvSpPr>
          <p:nvPr>
            <p:ph type="sldNum" sz="quarter" idx="10"/>
          </p:nvPr>
        </p:nvSpPr>
        <p:spPr/>
        <p:txBody>
          <a:bodyPr/>
          <a:lstStyle/>
          <a:p>
            <a:fld id="{1783C958-1F1B-2347-8B37-D6BC4B56CB47}" type="slidenum">
              <a:rPr lang="en-US" altLang="en-US" smtClean="0"/>
              <a:pPr/>
              <a:t>6</a:t>
            </a:fld>
            <a:endParaRPr lang="en-US" altLang="en-US"/>
          </a:p>
        </p:txBody>
      </p:sp>
    </p:spTree>
    <p:extLst>
      <p:ext uri="{BB962C8B-B14F-4D97-AF65-F5344CB8AC3E}">
        <p14:creationId xmlns:p14="http://schemas.microsoft.com/office/powerpoint/2010/main" val="12984251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Trying</a:t>
            </a:r>
            <a:r>
              <a:rPr lang="en-US" baseline="0" dirty="0" smtClean="0"/>
              <a:t> with several different numbers of layers, our approach was consistently able to find AR coatings directly that were competitive with designs from the literature.</a:t>
            </a:r>
            <a:endParaRPr lang="en-US" dirty="0"/>
          </a:p>
        </p:txBody>
      </p:sp>
      <p:sp>
        <p:nvSpPr>
          <p:cNvPr id="4" name="Slide Number Placeholder 3"/>
          <p:cNvSpPr>
            <a:spLocks noGrp="1"/>
          </p:cNvSpPr>
          <p:nvPr>
            <p:ph type="sldNum" sz="quarter" idx="10"/>
          </p:nvPr>
        </p:nvSpPr>
        <p:spPr/>
        <p:txBody>
          <a:bodyPr/>
          <a:lstStyle/>
          <a:p>
            <a:fld id="{1783C958-1F1B-2347-8B37-D6BC4B56CB47}" type="slidenum">
              <a:rPr lang="en-US" altLang="en-US" smtClean="0"/>
              <a:pPr/>
              <a:t>7</a:t>
            </a:fld>
            <a:endParaRPr lang="en-US" altLang="en-US"/>
          </a:p>
        </p:txBody>
      </p:sp>
    </p:spTree>
    <p:extLst>
      <p:ext uri="{BB962C8B-B14F-4D97-AF65-F5344CB8AC3E}">
        <p14:creationId xmlns:p14="http://schemas.microsoft.com/office/powerpoint/2010/main" val="2050471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was really just a proof of concept on one</a:t>
            </a:r>
            <a:r>
              <a:rPr lang="en-US" baseline="0" dirty="0" smtClean="0"/>
              <a:t> design type. We’ve started to look at others, and it appears the method works well, though, with results that aren’t as dramatic as the AR coating. The next obvious step is to try this as the refinement approach in some of the standard design techniques like gradual refinement or needle optimization and see if it shows any improvement.</a:t>
            </a:r>
            <a:endParaRPr lang="en-US" dirty="0"/>
          </a:p>
        </p:txBody>
      </p:sp>
      <p:sp>
        <p:nvSpPr>
          <p:cNvPr id="4" name="Slide Number Placeholder 3"/>
          <p:cNvSpPr>
            <a:spLocks noGrp="1"/>
          </p:cNvSpPr>
          <p:nvPr>
            <p:ph type="sldNum" sz="quarter" idx="10"/>
          </p:nvPr>
        </p:nvSpPr>
        <p:spPr/>
        <p:txBody>
          <a:bodyPr/>
          <a:lstStyle/>
          <a:p>
            <a:fld id="{1783C958-1F1B-2347-8B37-D6BC4B56CB47}" type="slidenum">
              <a:rPr lang="en-US" altLang="en-US" smtClean="0"/>
              <a:pPr/>
              <a:t>8</a:t>
            </a:fld>
            <a:endParaRPr lang="en-US" altLang="en-US"/>
          </a:p>
        </p:txBody>
      </p:sp>
    </p:spTree>
    <p:extLst>
      <p:ext uri="{BB962C8B-B14F-4D97-AF65-F5344CB8AC3E}">
        <p14:creationId xmlns:p14="http://schemas.microsoft.com/office/powerpoint/2010/main" val="2977606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146" name="Rectangle 1026"/>
          <p:cNvSpPr>
            <a:spLocks noGrp="1" noChangeArrowheads="1"/>
          </p:cNvSpPr>
          <p:nvPr>
            <p:ph type="ctrTitle"/>
          </p:nvPr>
        </p:nvSpPr>
        <p:spPr>
          <a:xfrm>
            <a:off x="832104" y="1389888"/>
            <a:ext cx="7479792" cy="1298448"/>
          </a:xfrm>
        </p:spPr>
        <p:txBody>
          <a:bodyPr anchor="b" anchorCtr="0"/>
          <a:lstStyle>
            <a:lvl1pPr>
              <a:lnSpc>
                <a:spcPct val="100000"/>
              </a:lnSpc>
              <a:spcAft>
                <a:spcPts val="600"/>
              </a:spcAft>
              <a:defRPr sz="3600"/>
            </a:lvl1pPr>
          </a:lstStyle>
          <a:p>
            <a:r>
              <a:rPr lang="en-US" altLang="en-US" smtClean="0"/>
              <a:t>Click to edit Master title style</a:t>
            </a:r>
            <a:endParaRPr lang="en-US" altLang="en-US" dirty="0"/>
          </a:p>
        </p:txBody>
      </p:sp>
      <p:sp>
        <p:nvSpPr>
          <p:cNvPr id="6202" name="Rectangle 1082"/>
          <p:cNvSpPr>
            <a:spLocks noGrp="1" noChangeArrowheads="1"/>
          </p:cNvSpPr>
          <p:nvPr>
            <p:ph type="subTitle" sz="quarter" idx="1"/>
          </p:nvPr>
        </p:nvSpPr>
        <p:spPr>
          <a:xfrm>
            <a:off x="832104" y="3008376"/>
            <a:ext cx="7479792" cy="1792224"/>
          </a:xfrm>
          <a:prstGeom prst="rect">
            <a:avLst/>
          </a:prstGeom>
          <a:ln w="12700">
            <a:headEnd type="none" w="sm" len="sm"/>
            <a:tailEnd type="none" w="sm" len="sm"/>
          </a:ln>
        </p:spPr>
        <p:txBody>
          <a:bodyPr lIns="91440" tIns="45720" rIns="91440" bIns="45720" anchor="ctr" anchorCtr="0"/>
          <a:lstStyle>
            <a:lvl1pPr marL="0" indent="0" algn="ctr">
              <a:lnSpc>
                <a:spcPct val="100000"/>
              </a:lnSpc>
              <a:spcBef>
                <a:spcPts val="0"/>
              </a:spcBef>
              <a:spcAft>
                <a:spcPts val="2400"/>
              </a:spcAft>
              <a:buFontTx/>
              <a:buNone/>
              <a:defRPr sz="2200"/>
            </a:lvl1pPr>
          </a:lstStyle>
          <a:p>
            <a:r>
              <a:rPr lang="en-US" altLang="en-US" smtClean="0"/>
              <a:t>Click to edit Master subtitle style</a:t>
            </a:r>
            <a:endParaRPr lang="en-US" altLang="en-US" dirty="0"/>
          </a:p>
        </p:txBody>
      </p:sp>
      <p:sp>
        <p:nvSpPr>
          <p:cNvPr id="9" name="Freeform 8"/>
          <p:cNvSpPr>
            <a:spLocks/>
          </p:cNvSpPr>
          <p:nvPr userDrawn="1"/>
        </p:nvSpPr>
        <p:spPr bwMode="auto">
          <a:xfrm>
            <a:off x="0" y="950976"/>
            <a:ext cx="9144000" cy="0"/>
          </a:xfrm>
          <a:custGeom>
            <a:avLst/>
            <a:gdLst/>
            <a:ahLst/>
            <a:cxnLst>
              <a:cxn ang="0">
                <a:pos x="0" y="0"/>
              </a:cxn>
              <a:cxn ang="0">
                <a:pos x="6144" y="0"/>
              </a:cxn>
              <a:cxn ang="0">
                <a:pos x="0" y="0"/>
              </a:cxn>
            </a:cxnLst>
            <a:rect l="0" t="0" r="r" b="b"/>
            <a:pathLst>
              <a:path w="6145" h="1">
                <a:moveTo>
                  <a:pt x="0" y="0"/>
                </a:moveTo>
                <a:lnTo>
                  <a:pt x="6144" y="0"/>
                </a:lnTo>
                <a:lnTo>
                  <a:pt x="0" y="0"/>
                </a:lnTo>
              </a:path>
            </a:pathLst>
          </a:custGeom>
          <a:noFill/>
          <a:ln w="22225" cap="flat" cmpd="sng">
            <a:solidFill>
              <a:schemeClr val="accent4"/>
            </a:solidFill>
            <a:prstDash val="solid"/>
            <a:round/>
            <a:headEnd/>
            <a:tailEnd/>
          </a:ln>
          <a:effectLst/>
        </p:spPr>
        <p:txBody>
          <a:bodyPr>
            <a:prstTxWarp prst="textNoShape">
              <a:avLst/>
            </a:prstTxWarp>
          </a:bodyPr>
          <a:lstStyle/>
          <a:p>
            <a:endParaRPr lang="en-US"/>
          </a:p>
        </p:txBody>
      </p:sp>
      <p:sp>
        <p:nvSpPr>
          <p:cNvPr id="10" name="Freeform 8"/>
          <p:cNvSpPr>
            <a:spLocks/>
          </p:cNvSpPr>
          <p:nvPr userDrawn="1"/>
        </p:nvSpPr>
        <p:spPr bwMode="auto">
          <a:xfrm>
            <a:off x="0" y="6355080"/>
            <a:ext cx="9144000" cy="0"/>
          </a:xfrm>
          <a:custGeom>
            <a:avLst/>
            <a:gdLst/>
            <a:ahLst/>
            <a:cxnLst>
              <a:cxn ang="0">
                <a:pos x="0" y="0"/>
              </a:cxn>
              <a:cxn ang="0">
                <a:pos x="6144" y="0"/>
              </a:cxn>
              <a:cxn ang="0">
                <a:pos x="0" y="0"/>
              </a:cxn>
            </a:cxnLst>
            <a:rect l="0" t="0" r="r" b="b"/>
            <a:pathLst>
              <a:path w="6145" h="1">
                <a:moveTo>
                  <a:pt x="0" y="0"/>
                </a:moveTo>
                <a:lnTo>
                  <a:pt x="6144" y="0"/>
                </a:lnTo>
                <a:lnTo>
                  <a:pt x="0" y="0"/>
                </a:lnTo>
              </a:path>
            </a:pathLst>
          </a:custGeom>
          <a:noFill/>
          <a:ln w="22225" cap="flat" cmpd="sng">
            <a:solidFill>
              <a:schemeClr val="accent4"/>
            </a:solidFill>
            <a:prstDash val="solid"/>
            <a:round/>
            <a:headEnd/>
            <a:tailEnd/>
          </a:ln>
          <a:effectLst/>
        </p:spPr>
        <p:txBody>
          <a:bodyPr>
            <a:prstTxWarp prst="textNoShape">
              <a:avLst/>
            </a:prstTxWarp>
          </a:bodyPr>
          <a:lstStyle/>
          <a:p>
            <a:endParaRPr lang="en-US"/>
          </a:p>
        </p:txBody>
      </p:sp>
      <p:pic>
        <p:nvPicPr>
          <p:cNvPr id="2" name="Picture 1" descr="LL_Logo_blu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62072" y="5111496"/>
            <a:ext cx="3429000" cy="34544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hart Placeholder 3"/>
          <p:cNvSpPr>
            <a:spLocks noGrp="1"/>
          </p:cNvSpPr>
          <p:nvPr>
            <p:ph type="chart" sz="quarter" idx="10"/>
          </p:nvPr>
        </p:nvSpPr>
        <p:spPr>
          <a:xfrm>
            <a:off x="1344168" y="1700784"/>
            <a:ext cx="6455664" cy="3941064"/>
          </a:xfrm>
          <a:prstGeom prst="rect">
            <a:avLst/>
          </a:prstGeom>
          <a:ln w="12700">
            <a:solidFill>
              <a:schemeClr val="tx1"/>
            </a:solidFill>
          </a:ln>
        </p:spPr>
        <p:txBody>
          <a:bodyPr vert="horz"/>
          <a:lstStyle>
            <a:lvl1pPr marL="0" indent="0">
              <a:lnSpc>
                <a:spcPts val="2000"/>
              </a:lnSpc>
              <a:spcBef>
                <a:spcPts val="300"/>
              </a:spcBef>
              <a:spcAft>
                <a:spcPts val="600"/>
              </a:spcAft>
              <a:buFontTx/>
              <a:buNone/>
              <a:defRPr/>
            </a:lvl1pPr>
          </a:lstStyle>
          <a:p>
            <a:r>
              <a:rPr lang="en-US" smtClean="0"/>
              <a:t>Click icon to add chart</a:t>
            </a:r>
            <a:endParaRPr lang="en-US" dirty="0"/>
          </a:p>
        </p:txBody>
      </p:sp>
      <p:sp>
        <p:nvSpPr>
          <p:cNvPr id="5" name="Text Placeholder 4"/>
          <p:cNvSpPr>
            <a:spLocks noGrp="1"/>
          </p:cNvSpPr>
          <p:nvPr>
            <p:ph type="body" sz="quarter" idx="11"/>
          </p:nvPr>
        </p:nvSpPr>
        <p:spPr>
          <a:xfrm>
            <a:off x="1344168" y="1252728"/>
            <a:ext cx="6455664" cy="374904"/>
          </a:xfrm>
          <a:prstGeom prst="rect">
            <a:avLst/>
          </a:prstGeom>
        </p:spPr>
        <p:txBody>
          <a:bodyPr vert="horz" anchor="b" anchorCtr="0"/>
          <a:lstStyle>
            <a:lvl1pPr marL="0" indent="0" algn="ctr">
              <a:lnSpc>
                <a:spcPts val="2000"/>
              </a:lnSpc>
              <a:spcBef>
                <a:spcPts val="300"/>
              </a:spcBef>
              <a:spcAft>
                <a:spcPts val="600"/>
              </a:spcAft>
              <a:buFontTx/>
              <a:buNone/>
              <a:defRPr sz="1800" baseline="0"/>
            </a:lvl1pPr>
            <a:lvl2pPr marL="520700" indent="0">
              <a:buNone/>
              <a:defRPr/>
            </a:lvl2pPr>
            <a:lvl3pPr marL="976313" indent="0">
              <a:buNone/>
              <a:defRPr/>
            </a:lvl3pPr>
            <a:lvl4pPr marL="1427162" indent="0">
              <a:buNone/>
              <a:defRPr/>
            </a:lvl4pPr>
            <a:lvl5pPr>
              <a:buNone/>
              <a:defRPr/>
            </a:lvl5pPr>
          </a:lstStyle>
          <a:p>
            <a:pPr lvl="0"/>
            <a:r>
              <a:rPr lang="en-US" smtClean="0"/>
              <a:t>Click to edit Master text styles</a:t>
            </a:r>
          </a:p>
        </p:txBody>
      </p:sp>
      <p:sp>
        <p:nvSpPr>
          <p:cNvPr id="6" name="Text Placeholder 4"/>
          <p:cNvSpPr>
            <a:spLocks noGrp="1"/>
          </p:cNvSpPr>
          <p:nvPr>
            <p:ph type="body" sz="quarter" idx="12"/>
          </p:nvPr>
        </p:nvSpPr>
        <p:spPr>
          <a:xfrm>
            <a:off x="1344168" y="5705856"/>
            <a:ext cx="6455664" cy="274320"/>
          </a:xfrm>
          <a:prstGeom prst="rect">
            <a:avLst/>
          </a:prstGeom>
        </p:spPr>
        <p:txBody>
          <a:bodyPr vert="horz" anchor="t" anchorCtr="0"/>
          <a:lstStyle>
            <a:lvl1pPr marL="0" indent="0" algn="ctr">
              <a:lnSpc>
                <a:spcPts val="1400"/>
              </a:lnSpc>
              <a:spcBef>
                <a:spcPts val="300"/>
              </a:spcBef>
              <a:spcAft>
                <a:spcPts val="600"/>
              </a:spcAft>
              <a:buFontTx/>
              <a:buNone/>
              <a:defRPr sz="1200" b="1" i="0" baseline="0"/>
            </a:lvl1pPr>
            <a:lvl2pPr marL="520700" indent="0">
              <a:buNone/>
              <a:defRPr/>
            </a:lvl2pPr>
            <a:lvl3pPr marL="976313" indent="0">
              <a:buNone/>
              <a:defRPr/>
            </a:lvl3pPr>
            <a:lvl4pPr marL="1427162" indent="0">
              <a:buNone/>
              <a:defRPr/>
            </a:lvl4pPr>
            <a:lvl5pPr>
              <a:buNone/>
              <a:defRPr/>
            </a:lvl5pPr>
          </a:lstStyle>
          <a:p>
            <a:pPr lvl="0"/>
            <a:r>
              <a:rPr lang="en-US" smtClean="0"/>
              <a:t>Click to edit Master text styles</a:t>
            </a:r>
          </a:p>
        </p:txBody>
      </p:sp>
    </p:spTree>
    <p:extLst>
      <p:ext uri="{BB962C8B-B14F-4D97-AF65-F5344CB8AC3E}">
        <p14:creationId xmlns:p14="http://schemas.microsoft.com/office/powerpoint/2010/main" val="2007096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475488" y="1289304"/>
            <a:ext cx="8193024" cy="4828032"/>
          </a:xfrm>
          <a:prstGeom prst="rect">
            <a:avLst/>
          </a:prstGeom>
        </p:spPr>
        <p:txBody>
          <a:bodyPr/>
          <a:lstStyle>
            <a:lvl1pPr marL="237744" indent="-237744">
              <a:lnSpc>
                <a:spcPct val="90000"/>
              </a:lnSpc>
              <a:spcBef>
                <a:spcPts val="1200"/>
              </a:spcBef>
              <a:buSzPct val="100000"/>
              <a:buFont typeface="Arial"/>
              <a:buChar char="•"/>
              <a:defRPr/>
            </a:lvl1pPr>
            <a:lvl2pPr marL="539496" indent="-256032">
              <a:lnSpc>
                <a:spcPct val="90000"/>
              </a:lnSpc>
              <a:spcBef>
                <a:spcPts val="600"/>
              </a:spcBef>
              <a:defRPr/>
            </a:lvl2pPr>
            <a:lvl3pPr marL="758952" indent="-182880">
              <a:lnSpc>
                <a:spcPct val="90000"/>
              </a:lnSpc>
              <a:spcBef>
                <a:spcPts val="600"/>
              </a:spcBef>
              <a:buSzPct val="90000"/>
              <a:buFont typeface="Arial"/>
              <a:buChar char="•"/>
              <a:defRPr/>
            </a:lvl3pPr>
            <a:lvl4pPr marL="1033272" indent="0">
              <a:lnSpc>
                <a:spcPct val="90000"/>
              </a:lnSpc>
              <a:spcBef>
                <a:spcPts val="600"/>
              </a:spcBef>
              <a:buFontTx/>
              <a:buNone/>
              <a:defRPr/>
            </a:lvl4pPr>
            <a:lvl5pPr marL="1261872" indent="0">
              <a:lnSpc>
                <a:spcPct val="90000"/>
              </a:lnSpc>
              <a:spcBef>
                <a:spcPts val="600"/>
              </a:spcBef>
              <a:buSzPct val="85000"/>
              <a:buFontTx/>
              <a:buNone/>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Content Placeholder 2"/>
          <p:cNvSpPr>
            <a:spLocks noGrp="1"/>
          </p:cNvSpPr>
          <p:nvPr>
            <p:ph idx="1"/>
          </p:nvPr>
        </p:nvSpPr>
        <p:spPr>
          <a:xfrm>
            <a:off x="475488" y="1289304"/>
            <a:ext cx="3986784" cy="4828032"/>
          </a:xfrm>
          <a:prstGeom prst="rect">
            <a:avLst/>
          </a:prstGeom>
        </p:spPr>
        <p:txBody>
          <a:bodyPr/>
          <a:lstStyle>
            <a:lvl1pPr marL="237744" indent="-237744">
              <a:lnSpc>
                <a:spcPct val="90000"/>
              </a:lnSpc>
              <a:spcBef>
                <a:spcPts val="1200"/>
              </a:spcBef>
              <a:buSzPct val="100000"/>
              <a:buFont typeface="Arial"/>
              <a:buChar char="•"/>
              <a:defRPr/>
            </a:lvl1pPr>
            <a:lvl2pPr marL="539496" indent="-256032">
              <a:lnSpc>
                <a:spcPct val="90000"/>
              </a:lnSpc>
              <a:spcBef>
                <a:spcPts val="600"/>
              </a:spcBef>
              <a:defRPr/>
            </a:lvl2pPr>
            <a:lvl3pPr marL="758952" indent="-182880">
              <a:lnSpc>
                <a:spcPct val="90000"/>
              </a:lnSpc>
              <a:spcBef>
                <a:spcPts val="600"/>
              </a:spcBef>
              <a:buSzPct val="90000"/>
              <a:buFont typeface="Wingdings" charset="2"/>
              <a:buChar char="§"/>
              <a:defRPr/>
            </a:lvl3pPr>
            <a:lvl4pPr marL="1033272" indent="0">
              <a:lnSpc>
                <a:spcPct val="90000"/>
              </a:lnSpc>
              <a:spcBef>
                <a:spcPts val="600"/>
              </a:spcBef>
              <a:buFontTx/>
              <a:buNone/>
              <a:defRPr/>
            </a:lvl4pPr>
            <a:lvl5pPr marL="1261872" indent="0">
              <a:lnSpc>
                <a:spcPct val="90000"/>
              </a:lnSpc>
              <a:spcBef>
                <a:spcPts val="600"/>
              </a:spcBef>
              <a:buSzPct val="85000"/>
              <a:buFontTx/>
              <a:buNone/>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2"/>
          <p:cNvSpPr>
            <a:spLocks noGrp="1"/>
          </p:cNvSpPr>
          <p:nvPr>
            <p:ph idx="10"/>
          </p:nvPr>
        </p:nvSpPr>
        <p:spPr>
          <a:xfrm>
            <a:off x="4663440" y="1289304"/>
            <a:ext cx="3986784" cy="4828032"/>
          </a:xfrm>
          <a:prstGeom prst="rect">
            <a:avLst/>
          </a:prstGeom>
        </p:spPr>
        <p:txBody>
          <a:bodyPr/>
          <a:lstStyle>
            <a:lvl1pPr marL="237744" indent="-237744">
              <a:lnSpc>
                <a:spcPct val="90000"/>
              </a:lnSpc>
              <a:spcBef>
                <a:spcPts val="1200"/>
              </a:spcBef>
              <a:buSzPct val="100000"/>
              <a:buFont typeface="Arial"/>
              <a:buChar char="•"/>
              <a:defRPr/>
            </a:lvl1pPr>
            <a:lvl2pPr marL="539496" indent="-256032">
              <a:lnSpc>
                <a:spcPct val="90000"/>
              </a:lnSpc>
              <a:spcBef>
                <a:spcPts val="600"/>
              </a:spcBef>
              <a:defRPr/>
            </a:lvl2pPr>
            <a:lvl3pPr marL="758952" indent="-182880">
              <a:lnSpc>
                <a:spcPct val="90000"/>
              </a:lnSpc>
              <a:spcBef>
                <a:spcPts val="600"/>
              </a:spcBef>
              <a:buSzPct val="90000"/>
              <a:buFont typeface="Wingdings" charset="2"/>
              <a:buChar char="§"/>
              <a:defRPr/>
            </a:lvl3pPr>
            <a:lvl4pPr marL="1033272" indent="0">
              <a:lnSpc>
                <a:spcPct val="90000"/>
              </a:lnSpc>
              <a:spcBef>
                <a:spcPts val="600"/>
              </a:spcBef>
              <a:buFontTx/>
              <a:buNone/>
              <a:defRPr/>
            </a:lvl4pPr>
            <a:lvl5pPr marL="1261872" indent="0">
              <a:lnSpc>
                <a:spcPct val="90000"/>
              </a:lnSpc>
              <a:spcBef>
                <a:spcPts val="600"/>
              </a:spcBef>
              <a:buSzPct val="85000"/>
              <a:buFontTx/>
              <a:buNone/>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007805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7146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with Sub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41832" y="146304"/>
            <a:ext cx="7260336" cy="466344"/>
          </a:xfrm>
        </p:spPr>
        <p:txBody>
          <a:bodyPr/>
          <a:lstStyle/>
          <a:p>
            <a:r>
              <a:rPr lang="en-US" smtClean="0"/>
              <a:t>Click to edit Master title style</a:t>
            </a:r>
            <a:endParaRPr lang="en-US"/>
          </a:p>
        </p:txBody>
      </p:sp>
      <p:sp>
        <p:nvSpPr>
          <p:cNvPr id="3" name="Content Placeholder 2"/>
          <p:cNvSpPr>
            <a:spLocks noGrp="1"/>
          </p:cNvSpPr>
          <p:nvPr>
            <p:ph idx="1"/>
          </p:nvPr>
        </p:nvSpPr>
        <p:spPr>
          <a:xfrm>
            <a:off x="475488" y="1289304"/>
            <a:ext cx="8193024" cy="4828032"/>
          </a:xfrm>
          <a:prstGeom prst="rect">
            <a:avLst/>
          </a:prstGeom>
        </p:spPr>
        <p:txBody>
          <a:bodyPr/>
          <a:lstStyle>
            <a:lvl1pPr marL="237744" indent="-237744">
              <a:lnSpc>
                <a:spcPct val="90000"/>
              </a:lnSpc>
              <a:spcBef>
                <a:spcPts val="1200"/>
              </a:spcBef>
              <a:buSzPct val="100000"/>
              <a:buFont typeface="Arial"/>
              <a:buChar char="•"/>
              <a:defRPr/>
            </a:lvl1pPr>
            <a:lvl2pPr marL="539496" indent="-256032">
              <a:lnSpc>
                <a:spcPct val="90000"/>
              </a:lnSpc>
              <a:spcBef>
                <a:spcPts val="600"/>
              </a:spcBef>
              <a:defRPr/>
            </a:lvl2pPr>
            <a:lvl3pPr marL="758952" indent="-182880">
              <a:lnSpc>
                <a:spcPct val="90000"/>
              </a:lnSpc>
              <a:spcBef>
                <a:spcPts val="600"/>
              </a:spcBef>
              <a:buSzPct val="90000"/>
              <a:buFont typeface="Wingdings" charset="2"/>
              <a:buChar char="§"/>
              <a:defRPr/>
            </a:lvl3pPr>
            <a:lvl4pPr marL="1033272" indent="0">
              <a:lnSpc>
                <a:spcPct val="90000"/>
              </a:lnSpc>
              <a:spcBef>
                <a:spcPts val="600"/>
              </a:spcBef>
              <a:buFontTx/>
              <a:buNone/>
              <a:defRPr/>
            </a:lvl4pPr>
            <a:lvl5pPr marL="1261872" indent="0">
              <a:lnSpc>
                <a:spcPct val="90000"/>
              </a:lnSpc>
              <a:spcBef>
                <a:spcPts val="600"/>
              </a:spcBef>
              <a:buSzPct val="85000"/>
              <a:buFontTx/>
              <a:buNone/>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10" hasCustomPrompt="1"/>
          </p:nvPr>
        </p:nvSpPr>
        <p:spPr>
          <a:xfrm>
            <a:off x="941832" y="594360"/>
            <a:ext cx="7260336" cy="304800"/>
          </a:xfrm>
          <a:prstGeom prst="rect">
            <a:avLst/>
          </a:prstGeom>
        </p:spPr>
        <p:txBody>
          <a:bodyPr vert="horz"/>
          <a:lstStyle>
            <a:lvl1pPr marL="0" indent="0" algn="ctr">
              <a:lnSpc>
                <a:spcPts val="2400"/>
              </a:lnSpc>
              <a:spcBef>
                <a:spcPts val="300"/>
              </a:spcBef>
              <a:spcAft>
                <a:spcPts val="600"/>
              </a:spcAft>
              <a:buFontTx/>
              <a:buNone/>
              <a:defRPr sz="2400" baseline="0"/>
            </a:lvl1pPr>
            <a:lvl2pPr marL="520700" indent="0">
              <a:buNone/>
              <a:defRPr/>
            </a:lvl2pPr>
            <a:lvl3pPr marL="976313" indent="0">
              <a:buNone/>
              <a:defRPr/>
            </a:lvl3pPr>
            <a:lvl4pPr marL="1427162" indent="0">
              <a:buNone/>
              <a:defRPr/>
            </a:lvl4pPr>
            <a:lvl5pPr>
              <a:buNone/>
              <a:defRPr/>
            </a:lvl5pPr>
          </a:lstStyle>
          <a:p>
            <a:pPr lvl="0"/>
            <a:r>
              <a:rPr lang="en-US" dirty="0" smtClean="0"/>
              <a:t>Click to add Subtitle</a:t>
            </a:r>
          </a:p>
        </p:txBody>
      </p:sp>
    </p:spTree>
    <p:extLst>
      <p:ext uri="{BB962C8B-B14F-4D97-AF65-F5344CB8AC3E}">
        <p14:creationId xmlns:p14="http://schemas.microsoft.com/office/powerpoint/2010/main" val="2411346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75488" y="1682496"/>
            <a:ext cx="8193024" cy="4443984"/>
          </a:xfrm>
          <a:prstGeom prst="rect">
            <a:avLst/>
          </a:prstGeom>
        </p:spPr>
        <p:txBody>
          <a:bodyPr anchor="t" anchorCtr="1"/>
          <a:lstStyle>
            <a:lvl1pPr marL="237744" indent="-237744">
              <a:lnSpc>
                <a:spcPct val="90000"/>
              </a:lnSpc>
              <a:spcBef>
                <a:spcPts val="1500"/>
              </a:spcBef>
              <a:buSzPct val="100000"/>
              <a:buFont typeface="Arial"/>
              <a:buChar char="•"/>
              <a:defRPr/>
            </a:lvl1pPr>
            <a:lvl2pPr marL="539496" indent="-256032">
              <a:lnSpc>
                <a:spcPct val="90000"/>
              </a:lnSpc>
              <a:spcBef>
                <a:spcPts val="1500"/>
              </a:spcBef>
              <a:defRPr/>
            </a:lvl2pPr>
            <a:lvl3pPr marL="758952" indent="-182880">
              <a:lnSpc>
                <a:spcPct val="90000"/>
              </a:lnSpc>
              <a:spcBef>
                <a:spcPts val="1500"/>
              </a:spcBef>
              <a:buSzPct val="90000"/>
              <a:buFont typeface="Wingdings" charset="2"/>
              <a:buChar char="§"/>
              <a:defRPr/>
            </a:lvl3pPr>
            <a:lvl4pPr marL="1033272" indent="0">
              <a:lnSpc>
                <a:spcPct val="90000"/>
              </a:lnSpc>
              <a:spcBef>
                <a:spcPts val="1500"/>
              </a:spcBef>
              <a:buFontTx/>
              <a:buNone/>
              <a:defRPr/>
            </a:lvl4pPr>
            <a:lvl5pPr marL="1261872" indent="0">
              <a:lnSpc>
                <a:spcPct val="90000"/>
              </a:lnSpc>
              <a:spcBef>
                <a:spcPts val="1500"/>
              </a:spcBef>
              <a:buSzPct val="85000"/>
              <a:buFontTx/>
              <a:buNone/>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11346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Picture Placeholder 3"/>
          <p:cNvSpPr>
            <a:spLocks noGrp="1"/>
          </p:cNvSpPr>
          <p:nvPr>
            <p:ph type="pic" sz="quarter" idx="10" hasCustomPrompt="1"/>
          </p:nvPr>
        </p:nvSpPr>
        <p:spPr>
          <a:xfrm>
            <a:off x="1581912" y="1764792"/>
            <a:ext cx="5971032" cy="3776472"/>
          </a:xfrm>
          <a:prstGeom prst="rect">
            <a:avLst/>
          </a:prstGeom>
          <a:ln w="12700">
            <a:solidFill>
              <a:schemeClr val="tx1"/>
            </a:solidFill>
          </a:ln>
        </p:spPr>
        <p:txBody>
          <a:bodyPr vert="horz"/>
          <a:lstStyle>
            <a:lvl1pPr marL="0" indent="0" algn="ctr">
              <a:lnSpc>
                <a:spcPts val="2000"/>
              </a:lnSpc>
              <a:spcBef>
                <a:spcPts val="300"/>
              </a:spcBef>
              <a:spcAft>
                <a:spcPts val="600"/>
              </a:spcAft>
              <a:buFontTx/>
              <a:buNone/>
              <a:defRPr/>
            </a:lvl1pPr>
          </a:lstStyle>
          <a:p>
            <a:r>
              <a:rPr lang="en-US" dirty="0" smtClean="0"/>
              <a:t>Click icon to add picture</a:t>
            </a:r>
            <a:endParaRPr lang="en-US" dirty="0"/>
          </a:p>
        </p:txBody>
      </p:sp>
      <p:sp>
        <p:nvSpPr>
          <p:cNvPr id="5" name="Text Placeholder 4"/>
          <p:cNvSpPr>
            <a:spLocks noGrp="1"/>
          </p:cNvSpPr>
          <p:nvPr>
            <p:ph type="body" sz="quarter" idx="11"/>
          </p:nvPr>
        </p:nvSpPr>
        <p:spPr>
          <a:xfrm>
            <a:off x="1581912" y="1316736"/>
            <a:ext cx="5971032" cy="374904"/>
          </a:xfrm>
          <a:prstGeom prst="rect">
            <a:avLst/>
          </a:prstGeom>
        </p:spPr>
        <p:txBody>
          <a:bodyPr vert="horz" anchor="b" anchorCtr="0"/>
          <a:lstStyle>
            <a:lvl1pPr marL="0" indent="0" algn="ctr">
              <a:lnSpc>
                <a:spcPts val="2000"/>
              </a:lnSpc>
              <a:spcBef>
                <a:spcPts val="300"/>
              </a:spcBef>
              <a:spcAft>
                <a:spcPts val="600"/>
              </a:spcAft>
              <a:buFontTx/>
              <a:buNone/>
              <a:defRPr sz="1800" baseline="0"/>
            </a:lvl1pPr>
            <a:lvl2pPr marL="520700" indent="0">
              <a:buNone/>
              <a:defRPr/>
            </a:lvl2pPr>
            <a:lvl3pPr marL="976313" indent="0">
              <a:buNone/>
              <a:defRPr/>
            </a:lvl3pPr>
            <a:lvl4pPr marL="1427162" indent="0">
              <a:buNone/>
              <a:defRPr/>
            </a:lvl4pPr>
            <a:lvl5pPr>
              <a:buNone/>
              <a:defRPr/>
            </a:lvl5pPr>
          </a:lstStyle>
          <a:p>
            <a:pPr lvl="0"/>
            <a:r>
              <a:rPr lang="en-US" smtClean="0"/>
              <a:t>Click to edit Master text styles</a:t>
            </a:r>
          </a:p>
        </p:txBody>
      </p:sp>
      <p:sp>
        <p:nvSpPr>
          <p:cNvPr id="6" name="Text Placeholder 4"/>
          <p:cNvSpPr>
            <a:spLocks noGrp="1"/>
          </p:cNvSpPr>
          <p:nvPr>
            <p:ph type="body" sz="quarter" idx="12"/>
          </p:nvPr>
        </p:nvSpPr>
        <p:spPr>
          <a:xfrm>
            <a:off x="1581912" y="5605272"/>
            <a:ext cx="5971032" cy="274320"/>
          </a:xfrm>
          <a:prstGeom prst="rect">
            <a:avLst/>
          </a:prstGeom>
        </p:spPr>
        <p:txBody>
          <a:bodyPr vert="horz" anchor="t" anchorCtr="0"/>
          <a:lstStyle>
            <a:lvl1pPr marL="0" indent="0" algn="ctr">
              <a:lnSpc>
                <a:spcPts val="1400"/>
              </a:lnSpc>
              <a:spcBef>
                <a:spcPts val="300"/>
              </a:spcBef>
              <a:spcAft>
                <a:spcPts val="600"/>
              </a:spcAft>
              <a:buFontTx/>
              <a:buNone/>
              <a:defRPr sz="1200" b="1" i="0" baseline="0"/>
            </a:lvl1pPr>
            <a:lvl2pPr marL="520700" indent="0">
              <a:buNone/>
              <a:defRPr/>
            </a:lvl2pPr>
            <a:lvl3pPr marL="976313" indent="0">
              <a:buNone/>
              <a:defRPr/>
            </a:lvl3pPr>
            <a:lvl4pPr marL="1427162" indent="0">
              <a:buNone/>
              <a:defRPr/>
            </a:lvl4pPr>
            <a:lvl5pPr>
              <a:buNone/>
              <a:defRPr/>
            </a:lvl5pPr>
          </a:lstStyle>
          <a:p>
            <a:pPr lvl="0"/>
            <a:r>
              <a:rPr lang="en-US" smtClean="0"/>
              <a:t>Click to edit Master text styles</a:t>
            </a:r>
          </a:p>
        </p:txBody>
      </p:sp>
    </p:spTree>
    <p:extLst>
      <p:ext uri="{BB962C8B-B14F-4D97-AF65-F5344CB8AC3E}">
        <p14:creationId xmlns:p14="http://schemas.microsoft.com/office/powerpoint/2010/main" val="2497905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ed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Media Placeholder 3"/>
          <p:cNvSpPr>
            <a:spLocks noGrp="1"/>
          </p:cNvSpPr>
          <p:nvPr>
            <p:ph type="media" sz="quarter" idx="10"/>
          </p:nvPr>
        </p:nvSpPr>
        <p:spPr>
          <a:xfrm>
            <a:off x="1737360" y="1828800"/>
            <a:ext cx="5687568" cy="3346704"/>
          </a:xfrm>
          <a:prstGeom prst="rect">
            <a:avLst/>
          </a:prstGeom>
          <a:ln w="12700">
            <a:solidFill>
              <a:schemeClr val="tx1"/>
            </a:solidFill>
          </a:ln>
        </p:spPr>
        <p:txBody>
          <a:bodyPr vert="horz"/>
          <a:lstStyle>
            <a:lvl1pPr marL="0" indent="0">
              <a:lnSpc>
                <a:spcPts val="2000"/>
              </a:lnSpc>
              <a:spcBef>
                <a:spcPts val="300"/>
              </a:spcBef>
              <a:spcAft>
                <a:spcPts val="600"/>
              </a:spcAft>
              <a:buFontTx/>
              <a:buNone/>
              <a:defRPr/>
            </a:lvl1pPr>
          </a:lstStyle>
          <a:p>
            <a:r>
              <a:rPr lang="en-US" smtClean="0"/>
              <a:t>Click icon to add media</a:t>
            </a:r>
            <a:endParaRPr lang="en-US" dirty="0"/>
          </a:p>
        </p:txBody>
      </p:sp>
      <p:sp>
        <p:nvSpPr>
          <p:cNvPr id="5" name="Text Placeholder 4"/>
          <p:cNvSpPr>
            <a:spLocks noGrp="1"/>
          </p:cNvSpPr>
          <p:nvPr>
            <p:ph type="body" sz="quarter" idx="11"/>
          </p:nvPr>
        </p:nvSpPr>
        <p:spPr>
          <a:xfrm>
            <a:off x="1737360" y="1371600"/>
            <a:ext cx="5687568" cy="374904"/>
          </a:xfrm>
          <a:prstGeom prst="rect">
            <a:avLst/>
          </a:prstGeom>
        </p:spPr>
        <p:txBody>
          <a:bodyPr vert="horz" anchor="b" anchorCtr="0"/>
          <a:lstStyle>
            <a:lvl1pPr marL="0" indent="0" algn="ctr">
              <a:lnSpc>
                <a:spcPts val="2000"/>
              </a:lnSpc>
              <a:spcBef>
                <a:spcPts val="300"/>
              </a:spcBef>
              <a:spcAft>
                <a:spcPts val="600"/>
              </a:spcAft>
              <a:buFontTx/>
              <a:buNone/>
              <a:defRPr sz="1800" baseline="0"/>
            </a:lvl1pPr>
            <a:lvl2pPr marL="520700" indent="0">
              <a:buNone/>
              <a:defRPr/>
            </a:lvl2pPr>
            <a:lvl3pPr marL="976313" indent="0">
              <a:buNone/>
              <a:defRPr/>
            </a:lvl3pPr>
            <a:lvl4pPr marL="1427162" indent="0">
              <a:buNone/>
              <a:defRPr/>
            </a:lvl4pPr>
            <a:lvl5pPr>
              <a:buNone/>
              <a:defRPr/>
            </a:lvl5pPr>
          </a:lstStyle>
          <a:p>
            <a:pPr lvl="0"/>
            <a:r>
              <a:rPr lang="en-US" smtClean="0"/>
              <a:t>Click to edit Master text styles</a:t>
            </a:r>
          </a:p>
        </p:txBody>
      </p:sp>
      <p:sp>
        <p:nvSpPr>
          <p:cNvPr id="6" name="Text Placeholder 4"/>
          <p:cNvSpPr>
            <a:spLocks noGrp="1"/>
          </p:cNvSpPr>
          <p:nvPr>
            <p:ph type="body" sz="quarter" idx="12"/>
          </p:nvPr>
        </p:nvSpPr>
        <p:spPr>
          <a:xfrm>
            <a:off x="1737360" y="5230368"/>
            <a:ext cx="5687568" cy="274320"/>
          </a:xfrm>
          <a:prstGeom prst="rect">
            <a:avLst/>
          </a:prstGeom>
        </p:spPr>
        <p:txBody>
          <a:bodyPr vert="horz" anchor="t" anchorCtr="0"/>
          <a:lstStyle>
            <a:lvl1pPr marL="0" indent="0" algn="ctr">
              <a:lnSpc>
                <a:spcPts val="1400"/>
              </a:lnSpc>
              <a:spcBef>
                <a:spcPts val="300"/>
              </a:spcBef>
              <a:spcAft>
                <a:spcPts val="600"/>
              </a:spcAft>
              <a:buFontTx/>
              <a:buNone/>
              <a:defRPr sz="1200" b="1" i="0" baseline="0"/>
            </a:lvl1pPr>
            <a:lvl2pPr marL="520700" indent="0">
              <a:buNone/>
              <a:defRPr/>
            </a:lvl2pPr>
            <a:lvl3pPr marL="976313" indent="0">
              <a:buNone/>
              <a:defRPr/>
            </a:lvl3pPr>
            <a:lvl4pPr marL="1427162" indent="0">
              <a:buNone/>
              <a:defRPr/>
            </a:lvl4pPr>
            <a:lvl5pPr>
              <a:buNone/>
              <a:defRPr/>
            </a:lvl5pPr>
          </a:lstStyle>
          <a:p>
            <a:pPr lvl="0"/>
            <a:r>
              <a:rPr lang="en-US" smtClean="0"/>
              <a:t>Click to edit Master text styles</a:t>
            </a:r>
          </a:p>
        </p:txBody>
      </p:sp>
    </p:spTree>
    <p:extLst>
      <p:ext uri="{BB962C8B-B14F-4D97-AF65-F5344CB8AC3E}">
        <p14:creationId xmlns:p14="http://schemas.microsoft.com/office/powerpoint/2010/main" val="33803974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image" Target="../media/image1.png"/><Relationship Id="rId13"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title"/>
          </p:nvPr>
        </p:nvSpPr>
        <p:spPr bwMode="auto">
          <a:xfrm>
            <a:off x="941832" y="100584"/>
            <a:ext cx="7260336" cy="813816"/>
          </a:xfrm>
          <a:prstGeom prst="rect">
            <a:avLst/>
          </a:prstGeom>
          <a:noFill/>
          <a:ln w="9525">
            <a:noFill/>
            <a:miter lim="800000"/>
            <a:headEnd/>
            <a:tailEnd/>
          </a:ln>
          <a:effectLst/>
        </p:spPr>
        <p:txBody>
          <a:bodyPr vert="horz" wrap="square" lIns="92064" tIns="46033" rIns="92064" bIns="46033" numCol="1" anchor="ctr" anchorCtr="0" compatLnSpc="1">
            <a:prstTxWarp prst="textNoShape">
              <a:avLst/>
            </a:prstTxWarp>
          </a:bodyPr>
          <a:lstStyle/>
          <a:p>
            <a:pPr lvl="0"/>
            <a:r>
              <a:rPr lang="en-US" altLang="en-US" smtClean="0"/>
              <a:t>Click to edit Master title style</a:t>
            </a:r>
            <a:endParaRPr lang="en-US" altLang="en-US" dirty="0"/>
          </a:p>
        </p:txBody>
      </p:sp>
      <p:sp>
        <p:nvSpPr>
          <p:cNvPr id="1032" name="Freeform 8"/>
          <p:cNvSpPr>
            <a:spLocks/>
          </p:cNvSpPr>
          <p:nvPr/>
        </p:nvSpPr>
        <p:spPr bwMode="auto">
          <a:xfrm>
            <a:off x="0" y="950976"/>
            <a:ext cx="9144000" cy="0"/>
          </a:xfrm>
          <a:custGeom>
            <a:avLst/>
            <a:gdLst/>
            <a:ahLst/>
            <a:cxnLst>
              <a:cxn ang="0">
                <a:pos x="0" y="0"/>
              </a:cxn>
              <a:cxn ang="0">
                <a:pos x="6144" y="0"/>
              </a:cxn>
              <a:cxn ang="0">
                <a:pos x="0" y="0"/>
              </a:cxn>
            </a:cxnLst>
            <a:rect l="0" t="0" r="r" b="b"/>
            <a:pathLst>
              <a:path w="6145" h="1">
                <a:moveTo>
                  <a:pt x="0" y="0"/>
                </a:moveTo>
                <a:lnTo>
                  <a:pt x="6144" y="0"/>
                </a:lnTo>
                <a:lnTo>
                  <a:pt x="0" y="0"/>
                </a:lnTo>
              </a:path>
            </a:pathLst>
          </a:custGeom>
          <a:noFill/>
          <a:ln w="22225" cap="flat" cmpd="sng">
            <a:solidFill>
              <a:schemeClr val="accent4"/>
            </a:solidFill>
            <a:prstDash val="solid"/>
            <a:round/>
            <a:headEnd/>
            <a:tailEnd/>
          </a:ln>
          <a:effectLst/>
        </p:spPr>
        <p:txBody>
          <a:bodyPr>
            <a:prstTxWarp prst="textNoShape">
              <a:avLst/>
            </a:prstTxWarp>
          </a:bodyPr>
          <a:lstStyle/>
          <a:p>
            <a:endParaRPr lang="en-US"/>
          </a:p>
        </p:txBody>
      </p:sp>
      <p:sp>
        <p:nvSpPr>
          <p:cNvPr id="1048" name="Rectangle 24"/>
          <p:cNvSpPr>
            <a:spLocks noChangeArrowheads="1"/>
          </p:cNvSpPr>
          <p:nvPr/>
        </p:nvSpPr>
        <p:spPr bwMode="auto">
          <a:xfrm>
            <a:off x="320040" y="6455664"/>
            <a:ext cx="1088136" cy="219456"/>
          </a:xfrm>
          <a:prstGeom prst="rect">
            <a:avLst/>
          </a:prstGeom>
          <a:noFill/>
          <a:ln w="9525">
            <a:noFill/>
            <a:miter lim="800000"/>
            <a:headEnd/>
            <a:tailEnd/>
          </a:ln>
          <a:effectLst/>
        </p:spPr>
        <p:txBody>
          <a:bodyPr wrap="square" lIns="0" tIns="0" rIns="0" bIns="0" anchor="t" anchorCtr="0">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en-US" sz="700" b="0" i="0" dirty="0" smtClean="0"/>
              <a:t>Birge OIC</a:t>
            </a:r>
            <a:r>
              <a:rPr lang="en-US" altLang="en-US" sz="700" b="0" i="0" baseline="0" dirty="0" smtClean="0"/>
              <a:t> - </a:t>
            </a:r>
            <a:fld id="{321F32AB-3DDB-C54A-A434-42EC1FB733CD}" type="slidenum">
              <a:rPr lang="en-US" altLang="en-US" sz="700" b="0" i="0" smtClean="0"/>
              <a:pPr marL="0" marR="0" indent="0" algn="l" defTabSz="914400" rtl="0" eaLnBrk="0" fontAlgn="base" latinLnBrk="0" hangingPunct="0">
                <a:lnSpc>
                  <a:spcPct val="100000"/>
                </a:lnSpc>
                <a:spcBef>
                  <a:spcPct val="0"/>
                </a:spcBef>
                <a:spcAft>
                  <a:spcPct val="0"/>
                </a:spcAft>
                <a:buClrTx/>
                <a:buSzTx/>
                <a:buFontTx/>
                <a:buNone/>
                <a:tabLst/>
                <a:defRPr/>
              </a:pPr>
              <a:t>‹#›</a:t>
            </a:fld>
            <a:endParaRPr lang="en-US" altLang="en-US" sz="700" b="0" i="0" baseline="0" dirty="0" smtClean="0"/>
          </a:p>
        </p:txBody>
      </p:sp>
      <p:sp>
        <p:nvSpPr>
          <p:cNvPr id="11" name="Freeform 8"/>
          <p:cNvSpPr>
            <a:spLocks/>
          </p:cNvSpPr>
          <p:nvPr/>
        </p:nvSpPr>
        <p:spPr bwMode="auto">
          <a:xfrm>
            <a:off x="0" y="6355080"/>
            <a:ext cx="9144000" cy="0"/>
          </a:xfrm>
          <a:custGeom>
            <a:avLst/>
            <a:gdLst/>
            <a:ahLst/>
            <a:cxnLst>
              <a:cxn ang="0">
                <a:pos x="0" y="0"/>
              </a:cxn>
              <a:cxn ang="0">
                <a:pos x="6144" y="0"/>
              </a:cxn>
              <a:cxn ang="0">
                <a:pos x="0" y="0"/>
              </a:cxn>
            </a:cxnLst>
            <a:rect l="0" t="0" r="r" b="b"/>
            <a:pathLst>
              <a:path w="6145" h="1">
                <a:moveTo>
                  <a:pt x="0" y="0"/>
                </a:moveTo>
                <a:lnTo>
                  <a:pt x="6144" y="0"/>
                </a:lnTo>
                <a:lnTo>
                  <a:pt x="0" y="0"/>
                </a:lnTo>
              </a:path>
            </a:pathLst>
          </a:custGeom>
          <a:noFill/>
          <a:ln w="22225" cap="flat" cmpd="sng">
            <a:solidFill>
              <a:schemeClr val="accent4"/>
            </a:solidFill>
            <a:prstDash val="solid"/>
            <a:round/>
            <a:headEnd/>
            <a:tailEnd/>
          </a:ln>
          <a:effectLst/>
        </p:spPr>
        <p:txBody>
          <a:bodyPr>
            <a:prstTxWarp prst="textNoShape">
              <a:avLst/>
            </a:prstTxWarp>
          </a:bodyPr>
          <a:lstStyle/>
          <a:p>
            <a:endParaRPr lang="en-US"/>
          </a:p>
        </p:txBody>
      </p:sp>
      <p:pic>
        <p:nvPicPr>
          <p:cNvPr id="3" name="Picture 2" descr="LL_Logo_blue_nomark.png"/>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6775704" y="6473952"/>
            <a:ext cx="2023269" cy="230071"/>
          </a:xfrm>
          <a:prstGeom prst="rect">
            <a:avLst/>
          </a:prstGeom>
        </p:spPr>
      </p:pic>
      <p:pic>
        <p:nvPicPr>
          <p:cNvPr id="6" name="Picture 5" descr="LL_Logo_alone_blue.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65760" y="246888"/>
            <a:ext cx="548658" cy="53110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 id="2147483654" r:id="rId4"/>
    <p:sldLayoutId id="2147483662" r:id="rId5"/>
    <p:sldLayoutId id="2147483656" r:id="rId6"/>
    <p:sldLayoutId id="2147483658" r:id="rId7"/>
    <p:sldLayoutId id="2147483659" r:id="rId8"/>
    <p:sldLayoutId id="2147483660" r:id="rId9"/>
    <p:sldLayoutId id="2147483661" r:id="rId10"/>
  </p:sldLayoutIdLst>
  <p:txStyles>
    <p:titleStyle>
      <a:lvl1pPr algn="ctr" rtl="0" eaLnBrk="1" fontAlgn="base" hangingPunct="1">
        <a:lnSpc>
          <a:spcPts val="2800"/>
        </a:lnSpc>
        <a:spcBef>
          <a:spcPct val="0"/>
        </a:spcBef>
        <a:spcAft>
          <a:spcPct val="0"/>
        </a:spcAft>
        <a:defRPr sz="2800" b="1">
          <a:solidFill>
            <a:schemeClr val="tx2"/>
          </a:solidFill>
          <a:latin typeface="+mj-lt"/>
          <a:ea typeface="+mj-ea"/>
          <a:cs typeface="+mj-cs"/>
        </a:defRPr>
      </a:lvl1pPr>
      <a:lvl2pPr algn="ctr" rtl="0" eaLnBrk="1" fontAlgn="base" hangingPunct="1">
        <a:lnSpc>
          <a:spcPts val="3000"/>
        </a:lnSpc>
        <a:spcBef>
          <a:spcPct val="0"/>
        </a:spcBef>
        <a:spcAft>
          <a:spcPct val="0"/>
        </a:spcAft>
        <a:defRPr sz="2800" b="1">
          <a:solidFill>
            <a:schemeClr val="tx2"/>
          </a:solidFill>
          <a:latin typeface="Arial" pitchFamily="-110" charset="0"/>
        </a:defRPr>
      </a:lvl2pPr>
      <a:lvl3pPr algn="ctr" rtl="0" eaLnBrk="1" fontAlgn="base" hangingPunct="1">
        <a:lnSpc>
          <a:spcPts val="3000"/>
        </a:lnSpc>
        <a:spcBef>
          <a:spcPct val="0"/>
        </a:spcBef>
        <a:spcAft>
          <a:spcPct val="0"/>
        </a:spcAft>
        <a:defRPr sz="2800" b="1">
          <a:solidFill>
            <a:schemeClr val="tx2"/>
          </a:solidFill>
          <a:latin typeface="Arial" pitchFamily="-110" charset="0"/>
        </a:defRPr>
      </a:lvl3pPr>
      <a:lvl4pPr algn="ctr" rtl="0" eaLnBrk="1" fontAlgn="base" hangingPunct="1">
        <a:lnSpc>
          <a:spcPts val="3000"/>
        </a:lnSpc>
        <a:spcBef>
          <a:spcPct val="0"/>
        </a:spcBef>
        <a:spcAft>
          <a:spcPct val="0"/>
        </a:spcAft>
        <a:defRPr sz="2800" b="1">
          <a:solidFill>
            <a:schemeClr val="tx2"/>
          </a:solidFill>
          <a:latin typeface="Arial" pitchFamily="-110" charset="0"/>
        </a:defRPr>
      </a:lvl4pPr>
      <a:lvl5pPr algn="ctr" rtl="0" eaLnBrk="1" fontAlgn="base" hangingPunct="1">
        <a:lnSpc>
          <a:spcPts val="3000"/>
        </a:lnSpc>
        <a:spcBef>
          <a:spcPct val="0"/>
        </a:spcBef>
        <a:spcAft>
          <a:spcPct val="0"/>
        </a:spcAft>
        <a:defRPr sz="2800" b="1">
          <a:solidFill>
            <a:schemeClr val="tx2"/>
          </a:solidFill>
          <a:latin typeface="Arial" pitchFamily="-110" charset="0"/>
        </a:defRPr>
      </a:lvl5pPr>
      <a:lvl6pPr marL="457200" algn="ctr" rtl="0" eaLnBrk="1" fontAlgn="base" hangingPunct="1">
        <a:lnSpc>
          <a:spcPts val="3000"/>
        </a:lnSpc>
        <a:spcBef>
          <a:spcPct val="0"/>
        </a:spcBef>
        <a:spcAft>
          <a:spcPct val="0"/>
        </a:spcAft>
        <a:defRPr sz="2800" b="1">
          <a:solidFill>
            <a:schemeClr val="tx2"/>
          </a:solidFill>
          <a:latin typeface="Arial" pitchFamily="-110" charset="0"/>
        </a:defRPr>
      </a:lvl6pPr>
      <a:lvl7pPr marL="914400" algn="ctr" rtl="0" eaLnBrk="1" fontAlgn="base" hangingPunct="1">
        <a:lnSpc>
          <a:spcPts val="3000"/>
        </a:lnSpc>
        <a:spcBef>
          <a:spcPct val="0"/>
        </a:spcBef>
        <a:spcAft>
          <a:spcPct val="0"/>
        </a:spcAft>
        <a:defRPr sz="2800" b="1">
          <a:solidFill>
            <a:schemeClr val="tx2"/>
          </a:solidFill>
          <a:latin typeface="Arial" pitchFamily="-110" charset="0"/>
        </a:defRPr>
      </a:lvl7pPr>
      <a:lvl8pPr marL="1371600" algn="ctr" rtl="0" eaLnBrk="1" fontAlgn="base" hangingPunct="1">
        <a:lnSpc>
          <a:spcPts val="3000"/>
        </a:lnSpc>
        <a:spcBef>
          <a:spcPct val="0"/>
        </a:spcBef>
        <a:spcAft>
          <a:spcPct val="0"/>
        </a:spcAft>
        <a:defRPr sz="2800" b="1">
          <a:solidFill>
            <a:schemeClr val="tx2"/>
          </a:solidFill>
          <a:latin typeface="Arial" pitchFamily="-110" charset="0"/>
        </a:defRPr>
      </a:lvl8pPr>
      <a:lvl9pPr marL="1828800" algn="ctr" rtl="0" eaLnBrk="1" fontAlgn="base" hangingPunct="1">
        <a:lnSpc>
          <a:spcPts val="3000"/>
        </a:lnSpc>
        <a:spcBef>
          <a:spcPct val="0"/>
        </a:spcBef>
        <a:spcAft>
          <a:spcPct val="0"/>
        </a:spcAft>
        <a:defRPr sz="2800" b="1">
          <a:solidFill>
            <a:schemeClr val="tx2"/>
          </a:solidFill>
          <a:latin typeface="Arial" pitchFamily="-110" charset="0"/>
        </a:defRPr>
      </a:lvl9pPr>
    </p:titleStyle>
    <p:bodyStyle>
      <a:lvl1pPr marL="342900" indent="-342900" algn="l" rtl="0" eaLnBrk="1" fontAlgn="base" hangingPunct="1">
        <a:lnSpc>
          <a:spcPct val="90000"/>
        </a:lnSpc>
        <a:spcBef>
          <a:spcPct val="25000"/>
        </a:spcBef>
        <a:spcAft>
          <a:spcPct val="0"/>
        </a:spcAft>
        <a:buSzPct val="125000"/>
        <a:buChar char="•"/>
        <a:defRPr sz="2000" b="1">
          <a:solidFill>
            <a:schemeClr val="tx1"/>
          </a:solidFill>
          <a:latin typeface="+mn-lt"/>
          <a:ea typeface="+mn-ea"/>
          <a:cs typeface="+mn-cs"/>
        </a:defRPr>
      </a:lvl1pPr>
      <a:lvl2pPr marL="862013" indent="-341313" algn="l" rtl="0" eaLnBrk="1" fontAlgn="base" hangingPunct="1">
        <a:lnSpc>
          <a:spcPct val="90000"/>
        </a:lnSpc>
        <a:spcBef>
          <a:spcPct val="25000"/>
        </a:spcBef>
        <a:spcAft>
          <a:spcPct val="0"/>
        </a:spcAft>
        <a:buSzPct val="100000"/>
        <a:buChar char="–"/>
        <a:defRPr b="1">
          <a:solidFill>
            <a:schemeClr val="tx1"/>
          </a:solidFill>
          <a:latin typeface="+mn-lt"/>
          <a:ea typeface="ＭＳ Ｐゴシック" pitchFamily="-110" charset="-128"/>
        </a:defRPr>
      </a:lvl2pPr>
      <a:lvl3pPr marL="1204913" indent="-228600" algn="l" rtl="0" eaLnBrk="1" fontAlgn="base" hangingPunct="1">
        <a:lnSpc>
          <a:spcPct val="90000"/>
        </a:lnSpc>
        <a:spcBef>
          <a:spcPct val="25000"/>
        </a:spcBef>
        <a:spcAft>
          <a:spcPct val="0"/>
        </a:spcAft>
        <a:buSzPct val="100000"/>
        <a:buChar char=" "/>
        <a:defRPr sz="1600" b="1">
          <a:solidFill>
            <a:schemeClr val="tx1"/>
          </a:solidFill>
          <a:latin typeface="+mn-lt"/>
          <a:ea typeface="ＭＳ Ｐゴシック" pitchFamily="-110" charset="-128"/>
        </a:defRPr>
      </a:lvl3pPr>
      <a:lvl4pPr marL="1546225" indent="-119063" algn="l" rtl="0" eaLnBrk="1" fontAlgn="base" hangingPunct="1">
        <a:lnSpc>
          <a:spcPct val="90000"/>
        </a:lnSpc>
        <a:spcBef>
          <a:spcPct val="25000"/>
        </a:spcBef>
        <a:spcAft>
          <a:spcPct val="0"/>
        </a:spcAft>
        <a:buSzPct val="100000"/>
        <a:buChar char=" "/>
        <a:defRPr sz="1400" b="1">
          <a:solidFill>
            <a:schemeClr val="tx1"/>
          </a:solidFill>
          <a:latin typeface="+mn-lt"/>
          <a:ea typeface="ＭＳ Ｐゴシック" pitchFamily="-110" charset="-128"/>
        </a:defRPr>
      </a:lvl4pPr>
      <a:lvl5pPr marL="1828800" algn="l" rtl="0" eaLnBrk="1" fontAlgn="base" hangingPunct="1">
        <a:lnSpc>
          <a:spcPct val="90000"/>
        </a:lnSpc>
        <a:spcBef>
          <a:spcPct val="25000"/>
        </a:spcBef>
        <a:spcAft>
          <a:spcPct val="0"/>
        </a:spcAft>
        <a:buSzPct val="100000"/>
        <a:buChar char=" "/>
        <a:defRPr sz="1400" b="1">
          <a:solidFill>
            <a:schemeClr val="tx1"/>
          </a:solidFill>
          <a:latin typeface="+mn-lt"/>
          <a:ea typeface="ＭＳ Ｐゴシック" pitchFamily="-110" charset="-128"/>
        </a:defRPr>
      </a:lvl5pPr>
      <a:lvl6pPr marL="2286000" algn="l" rtl="0" eaLnBrk="1" fontAlgn="base" hangingPunct="1">
        <a:lnSpc>
          <a:spcPct val="90000"/>
        </a:lnSpc>
        <a:spcBef>
          <a:spcPct val="25000"/>
        </a:spcBef>
        <a:spcAft>
          <a:spcPct val="0"/>
        </a:spcAft>
        <a:buSzPct val="100000"/>
        <a:buChar char=" "/>
        <a:defRPr sz="1400" b="1">
          <a:solidFill>
            <a:schemeClr val="tx1"/>
          </a:solidFill>
          <a:latin typeface="+mn-lt"/>
          <a:ea typeface="ＭＳ Ｐゴシック" pitchFamily="-110" charset="-128"/>
        </a:defRPr>
      </a:lvl6pPr>
      <a:lvl7pPr marL="2743200" algn="l" rtl="0" eaLnBrk="1" fontAlgn="base" hangingPunct="1">
        <a:lnSpc>
          <a:spcPct val="90000"/>
        </a:lnSpc>
        <a:spcBef>
          <a:spcPct val="25000"/>
        </a:spcBef>
        <a:spcAft>
          <a:spcPct val="0"/>
        </a:spcAft>
        <a:buSzPct val="100000"/>
        <a:buChar char=" "/>
        <a:defRPr sz="1400" b="1">
          <a:solidFill>
            <a:schemeClr val="tx1"/>
          </a:solidFill>
          <a:latin typeface="+mn-lt"/>
          <a:ea typeface="ＭＳ Ｐゴシック" pitchFamily="-110" charset="-128"/>
        </a:defRPr>
      </a:lvl7pPr>
      <a:lvl8pPr marL="3200400" algn="l" rtl="0" eaLnBrk="1" fontAlgn="base" hangingPunct="1">
        <a:lnSpc>
          <a:spcPct val="90000"/>
        </a:lnSpc>
        <a:spcBef>
          <a:spcPct val="25000"/>
        </a:spcBef>
        <a:spcAft>
          <a:spcPct val="0"/>
        </a:spcAft>
        <a:buSzPct val="100000"/>
        <a:buChar char=" "/>
        <a:defRPr sz="1400" b="1">
          <a:solidFill>
            <a:schemeClr val="tx1"/>
          </a:solidFill>
          <a:latin typeface="+mn-lt"/>
          <a:ea typeface="ＭＳ Ｐゴシック" pitchFamily="-110" charset="-128"/>
        </a:defRPr>
      </a:lvl8pPr>
      <a:lvl9pPr marL="3657600" algn="l" rtl="0" eaLnBrk="1" fontAlgn="base" hangingPunct="1">
        <a:lnSpc>
          <a:spcPct val="90000"/>
        </a:lnSpc>
        <a:spcBef>
          <a:spcPct val="25000"/>
        </a:spcBef>
        <a:spcAft>
          <a:spcPct val="0"/>
        </a:spcAft>
        <a:buSzPct val="100000"/>
        <a:buChar char=" "/>
        <a:defRPr sz="1400" b="1">
          <a:solidFill>
            <a:schemeClr val="tx1"/>
          </a:solidFill>
          <a:latin typeface="+mn-lt"/>
          <a:ea typeface="ＭＳ Ｐゴシック" pitchFamily="-110"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4" Type="http://schemas.microsoft.com/office/2007/relationships/hdphoto" Target="../media/hdphoto1.wdp"/><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chart" Target="../charts/char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4" Type="http://schemas.openxmlformats.org/officeDocument/2006/relationships/chart" Target="../charts/chart3.xml"/><Relationship Id="rId5" Type="http://schemas.openxmlformats.org/officeDocument/2006/relationships/chart" Target="../charts/chart4.xml"/><Relationship Id="rId6" Type="http://schemas.openxmlformats.org/officeDocument/2006/relationships/chart" Target="../charts/chart5.xml"/><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389888"/>
            <a:ext cx="9144000" cy="1298448"/>
          </a:xfrm>
        </p:spPr>
        <p:txBody>
          <a:bodyPr/>
          <a:lstStyle/>
          <a:p>
            <a:r>
              <a:rPr lang="en-US" dirty="0" smtClean="0"/>
              <a:t>Thin-Film Design Refinement Via Efficient Parallel Combinatorial Search</a:t>
            </a:r>
            <a:endParaRPr lang="en-US" dirty="0"/>
          </a:p>
        </p:txBody>
      </p:sp>
      <p:sp>
        <p:nvSpPr>
          <p:cNvPr id="4110" name="Text Box 14"/>
          <p:cNvSpPr txBox="1">
            <a:spLocks noGrp="1" noChangeArrowheads="1"/>
          </p:cNvSpPr>
          <p:nvPr>
            <p:ph type="subTitle" sz="quarter" idx="1"/>
          </p:nvPr>
        </p:nvSpPr>
        <p:spPr>
          <a:xfrm>
            <a:off x="832104" y="3008376"/>
            <a:ext cx="7479792" cy="1792224"/>
          </a:xfrm>
          <a:noFill/>
          <a:ln/>
        </p:spPr>
        <p:txBody>
          <a:bodyPr/>
          <a:lstStyle/>
          <a:p>
            <a:r>
              <a:rPr lang="en-US" altLang="en-US" sz="2400" dirty="0" smtClean="0"/>
              <a:t>Jonathan R. Birge</a:t>
            </a:r>
            <a:endParaRPr lang="en-US" altLang="en-US" sz="2400" dirty="0"/>
          </a:p>
          <a:p>
            <a:r>
              <a:rPr lang="en-US" altLang="en-US" sz="2000" dirty="0" smtClean="0"/>
              <a:t>OIC 2016</a:t>
            </a:r>
            <a:endParaRPr lang="en-US" altLang="en-US" dirty="0"/>
          </a:p>
        </p:txBody>
      </p:sp>
    </p:spTree>
  </p:cSld>
  <p:clrMapOvr>
    <a:masterClrMapping/>
  </p:clrMapOvr>
  <p:transition xmlns:p14="http://schemas.microsoft.com/office/powerpoint/2010/mai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meri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1200" y="1310982"/>
            <a:ext cx="4889601" cy="3902939"/>
          </a:xfrm>
          <a:prstGeom prst="rect">
            <a:avLst/>
          </a:prstGeom>
        </p:spPr>
      </p:pic>
      <p:sp>
        <p:nvSpPr>
          <p:cNvPr id="2" name="Title 1"/>
          <p:cNvSpPr>
            <a:spLocks noGrp="1"/>
          </p:cNvSpPr>
          <p:nvPr>
            <p:ph type="title"/>
          </p:nvPr>
        </p:nvSpPr>
        <p:spPr/>
        <p:txBody>
          <a:bodyPr/>
          <a:lstStyle/>
          <a:p>
            <a:r>
              <a:rPr lang="en-US" smtClean="0"/>
              <a:t>Thin Film Merit Function Structure</a:t>
            </a:r>
            <a:endParaRPr lang="en-US" dirty="0"/>
          </a:p>
        </p:txBody>
      </p:sp>
      <p:sp>
        <p:nvSpPr>
          <p:cNvPr id="7" name="TextBox 6"/>
          <p:cNvSpPr txBox="1"/>
          <p:nvPr/>
        </p:nvSpPr>
        <p:spPr>
          <a:xfrm>
            <a:off x="1972843" y="1295400"/>
            <a:ext cx="5116392" cy="307777"/>
          </a:xfrm>
          <a:prstGeom prst="rect">
            <a:avLst/>
          </a:prstGeom>
          <a:noFill/>
        </p:spPr>
        <p:txBody>
          <a:bodyPr wrap="none" rtlCol="0">
            <a:spAutoFit/>
          </a:bodyPr>
          <a:lstStyle/>
          <a:p>
            <a:pPr algn="ctr"/>
            <a:r>
              <a:rPr lang="en-US" sz="1400" b="1" dirty="0" smtClean="0"/>
              <a:t>Merit function of AR coating versus two layer thicknesses </a:t>
            </a:r>
            <a:endParaRPr lang="en-US" sz="1400" b="1" dirty="0"/>
          </a:p>
        </p:txBody>
      </p:sp>
      <p:sp>
        <p:nvSpPr>
          <p:cNvPr id="8" name="TextBox 7"/>
          <p:cNvSpPr txBox="1"/>
          <p:nvPr/>
        </p:nvSpPr>
        <p:spPr>
          <a:xfrm>
            <a:off x="0" y="990600"/>
            <a:ext cx="9143999" cy="246221"/>
          </a:xfrm>
          <a:prstGeom prst="rect">
            <a:avLst/>
          </a:prstGeom>
          <a:noFill/>
        </p:spPr>
        <p:txBody>
          <a:bodyPr wrap="square" rtlCol="0">
            <a:spAutoFit/>
          </a:bodyPr>
          <a:lstStyle/>
          <a:p>
            <a:pPr algn="ctr"/>
            <a:r>
              <a:rPr lang="en-US" sz="1000" b="1" dirty="0" smtClean="0">
                <a:latin typeface="Wingdings"/>
                <a:ea typeface="Wingdings"/>
                <a:cs typeface="Wingdings"/>
                <a:sym typeface="Wingdings"/>
              </a:rPr>
              <a:t></a:t>
            </a:r>
            <a:r>
              <a:rPr lang="en-US" sz="1000" b="1" dirty="0">
                <a:sym typeface="Wingdings"/>
              </a:rPr>
              <a:t> </a:t>
            </a:r>
            <a:r>
              <a:rPr lang="en-US" sz="1000" b="1" dirty="0" smtClean="0"/>
              <a:t>14 layer AR coating on 1.52 substrate     </a:t>
            </a:r>
            <a:r>
              <a:rPr lang="en-US" sz="1000" b="1" dirty="0">
                <a:latin typeface="Wingdings"/>
                <a:ea typeface="Wingdings"/>
                <a:cs typeface="Wingdings"/>
                <a:sym typeface="Wingdings"/>
              </a:rPr>
              <a:t></a:t>
            </a:r>
            <a:r>
              <a:rPr lang="en-US" sz="1000" b="1" dirty="0">
                <a:sym typeface="Wingdings"/>
              </a:rPr>
              <a:t> </a:t>
            </a:r>
            <a:r>
              <a:rPr lang="en-US" sz="1000" b="1" dirty="0" smtClean="0">
                <a:sym typeface="Wingdings"/>
              </a:rPr>
              <a:t>Uniform thin layer initial conditions</a:t>
            </a:r>
            <a:r>
              <a:rPr lang="en-US" sz="1000" b="1" dirty="0" smtClean="0"/>
              <a:t>     </a:t>
            </a:r>
            <a:r>
              <a:rPr lang="en-US" sz="1000" b="1" dirty="0">
                <a:latin typeface="Wingdings"/>
                <a:ea typeface="Wingdings"/>
                <a:cs typeface="Wingdings"/>
                <a:sym typeface="Wingdings"/>
              </a:rPr>
              <a:t></a:t>
            </a:r>
            <a:r>
              <a:rPr lang="en-US" sz="1000" b="1" dirty="0">
                <a:sym typeface="Wingdings"/>
              </a:rPr>
              <a:t> </a:t>
            </a:r>
            <a:r>
              <a:rPr lang="en-US" sz="1000" b="1" dirty="0" smtClean="0">
                <a:sym typeface="Wingdings"/>
              </a:rPr>
              <a:t>low index: 1.35, high index: 2.35</a:t>
            </a:r>
            <a:endParaRPr lang="en-US" sz="1000" b="1" dirty="0"/>
          </a:p>
        </p:txBody>
      </p:sp>
      <p:sp>
        <p:nvSpPr>
          <p:cNvPr id="9" name="Rectangle 8"/>
          <p:cNvSpPr/>
          <p:nvPr/>
        </p:nvSpPr>
        <p:spPr bwMode="auto">
          <a:xfrm>
            <a:off x="304800" y="5562600"/>
            <a:ext cx="8534400" cy="400110"/>
          </a:xfrm>
          <a:prstGeom prst="rect">
            <a:avLst/>
          </a:prstGeom>
          <a:solidFill>
            <a:schemeClr val="accent4">
              <a:lumMod val="20000"/>
              <a:lumOff val="80000"/>
            </a:schemeClr>
          </a:solidFill>
          <a:ln w="12700" cap="flat"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274320" tIns="91440" rIns="274320" bIns="91440" numCol="1" rtlCol="0" anchor="ctr" anchorCtr="0" compatLnSpc="1">
            <a:prstTxWarp prst="textNoShape">
              <a:avLst/>
            </a:prstTxWarp>
            <a:spAutoFit/>
          </a:bodyPr>
          <a:lstStyle/>
          <a:p>
            <a:pPr marL="182880" marR="0" indent="-182880" defTabSz="914400" rtl="0" eaLnBrk="0" fontAlgn="base" latinLnBrk="0" hangingPunct="0">
              <a:lnSpc>
                <a:spcPct val="100000"/>
              </a:lnSpc>
              <a:spcBef>
                <a:spcPts val="300"/>
              </a:spcBef>
              <a:spcAft>
                <a:spcPct val="0"/>
              </a:spcAft>
              <a:buClrTx/>
              <a:buSzTx/>
              <a:buFont typeface="Arial"/>
              <a:buChar char="•"/>
              <a:tabLst/>
            </a:pPr>
            <a:r>
              <a:rPr lang="en-US" sz="1400" b="1" dirty="0" smtClean="0"/>
              <a:t>Local minima tend to be spaced quasi-uniformly by ¼- to ½-wave of mean optical thickness</a:t>
            </a:r>
          </a:p>
        </p:txBody>
      </p:sp>
    </p:spTree>
    <p:extLst>
      <p:ext uri="{BB962C8B-B14F-4D97-AF65-F5344CB8AC3E}">
        <p14:creationId xmlns:p14="http://schemas.microsoft.com/office/powerpoint/2010/main" val="4110334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merit.png"/>
          <p:cNvPicPr>
            <a:picLocks noChangeAspect="1"/>
          </p:cNvPicPr>
          <p:nvPr/>
        </p:nvPicPr>
        <p:blipFill>
          <a:blip r:embed="rId3">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tretch>
            <a:fillRect/>
          </a:stretch>
        </p:blipFill>
        <p:spPr>
          <a:xfrm>
            <a:off x="1981200" y="1310982"/>
            <a:ext cx="4889601" cy="3902939"/>
          </a:xfrm>
          <a:prstGeom prst="rect">
            <a:avLst/>
          </a:prstGeom>
        </p:spPr>
      </p:pic>
      <p:sp>
        <p:nvSpPr>
          <p:cNvPr id="2" name="Title 1"/>
          <p:cNvSpPr>
            <a:spLocks noGrp="1"/>
          </p:cNvSpPr>
          <p:nvPr>
            <p:ph type="title"/>
          </p:nvPr>
        </p:nvSpPr>
        <p:spPr/>
        <p:txBody>
          <a:bodyPr/>
          <a:lstStyle/>
          <a:p>
            <a:r>
              <a:rPr lang="en-US" dirty="0" smtClean="0"/>
              <a:t>Combinatorial Search Concept</a:t>
            </a:r>
            <a:endParaRPr lang="en-US" dirty="0"/>
          </a:p>
        </p:txBody>
      </p:sp>
      <p:sp>
        <p:nvSpPr>
          <p:cNvPr id="7" name="TextBox 6"/>
          <p:cNvSpPr txBox="1"/>
          <p:nvPr/>
        </p:nvSpPr>
        <p:spPr>
          <a:xfrm>
            <a:off x="1972843" y="1295400"/>
            <a:ext cx="5116392" cy="307777"/>
          </a:xfrm>
          <a:prstGeom prst="rect">
            <a:avLst/>
          </a:prstGeom>
          <a:noFill/>
        </p:spPr>
        <p:txBody>
          <a:bodyPr wrap="none" rtlCol="0">
            <a:spAutoFit/>
          </a:bodyPr>
          <a:lstStyle/>
          <a:p>
            <a:pPr algn="ctr"/>
            <a:r>
              <a:rPr lang="en-US" sz="1400" b="1" dirty="0" smtClean="0"/>
              <a:t>Merit function of AR coating versus two layer thicknesses </a:t>
            </a:r>
            <a:endParaRPr lang="en-US" sz="1400" b="1" dirty="0"/>
          </a:p>
        </p:txBody>
      </p:sp>
      <p:sp>
        <p:nvSpPr>
          <p:cNvPr id="8" name="TextBox 7"/>
          <p:cNvSpPr txBox="1"/>
          <p:nvPr/>
        </p:nvSpPr>
        <p:spPr>
          <a:xfrm>
            <a:off x="0" y="990600"/>
            <a:ext cx="9143999" cy="246221"/>
          </a:xfrm>
          <a:prstGeom prst="rect">
            <a:avLst/>
          </a:prstGeom>
          <a:noFill/>
        </p:spPr>
        <p:txBody>
          <a:bodyPr wrap="square" rtlCol="0">
            <a:spAutoFit/>
          </a:bodyPr>
          <a:lstStyle/>
          <a:p>
            <a:pPr algn="ctr"/>
            <a:r>
              <a:rPr lang="en-US" sz="1000" b="1" dirty="0" smtClean="0">
                <a:latin typeface="Wingdings"/>
                <a:ea typeface="Wingdings"/>
                <a:cs typeface="Wingdings"/>
                <a:sym typeface="Wingdings"/>
              </a:rPr>
              <a:t></a:t>
            </a:r>
            <a:r>
              <a:rPr lang="en-US" sz="1000" b="1" dirty="0">
                <a:sym typeface="Wingdings"/>
              </a:rPr>
              <a:t> </a:t>
            </a:r>
            <a:r>
              <a:rPr lang="en-US" sz="1000" b="1" dirty="0" smtClean="0"/>
              <a:t>14 layer AR coating on 1.52 substrate     </a:t>
            </a:r>
            <a:r>
              <a:rPr lang="en-US" sz="1000" b="1" dirty="0">
                <a:latin typeface="Wingdings"/>
                <a:ea typeface="Wingdings"/>
                <a:cs typeface="Wingdings"/>
                <a:sym typeface="Wingdings"/>
              </a:rPr>
              <a:t></a:t>
            </a:r>
            <a:r>
              <a:rPr lang="en-US" sz="1000" b="1" dirty="0">
                <a:sym typeface="Wingdings"/>
              </a:rPr>
              <a:t> </a:t>
            </a:r>
            <a:r>
              <a:rPr lang="en-US" sz="1000" b="1" dirty="0" smtClean="0">
                <a:sym typeface="Wingdings"/>
              </a:rPr>
              <a:t>Uniform thin layer initial conditions</a:t>
            </a:r>
            <a:r>
              <a:rPr lang="en-US" sz="1000" b="1" dirty="0" smtClean="0"/>
              <a:t>     </a:t>
            </a:r>
            <a:r>
              <a:rPr lang="en-US" sz="1000" b="1" dirty="0">
                <a:latin typeface="Wingdings"/>
                <a:ea typeface="Wingdings"/>
                <a:cs typeface="Wingdings"/>
                <a:sym typeface="Wingdings"/>
              </a:rPr>
              <a:t></a:t>
            </a:r>
            <a:r>
              <a:rPr lang="en-US" sz="1000" b="1" dirty="0">
                <a:sym typeface="Wingdings"/>
              </a:rPr>
              <a:t> </a:t>
            </a:r>
            <a:r>
              <a:rPr lang="en-US" sz="1000" b="1" dirty="0" smtClean="0">
                <a:sym typeface="Wingdings"/>
              </a:rPr>
              <a:t>low index: 1.35, high index: 2.35</a:t>
            </a:r>
            <a:endParaRPr lang="en-US" sz="1000" b="1" dirty="0"/>
          </a:p>
        </p:txBody>
      </p:sp>
      <p:sp>
        <p:nvSpPr>
          <p:cNvPr id="9" name="Rectangle 8"/>
          <p:cNvSpPr/>
          <p:nvPr/>
        </p:nvSpPr>
        <p:spPr bwMode="auto">
          <a:xfrm>
            <a:off x="762000" y="5454879"/>
            <a:ext cx="7620000" cy="615553"/>
          </a:xfrm>
          <a:prstGeom prst="rect">
            <a:avLst/>
          </a:prstGeom>
          <a:solidFill>
            <a:schemeClr val="accent4">
              <a:lumMod val="20000"/>
              <a:lumOff val="80000"/>
            </a:schemeClr>
          </a:solidFill>
          <a:ln w="12700" cap="flat"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274320" tIns="91440" rIns="274320" bIns="91440" numCol="1" rtlCol="0" anchor="ctr" anchorCtr="0" compatLnSpc="1">
            <a:prstTxWarp prst="textNoShape">
              <a:avLst/>
            </a:prstTxWarp>
            <a:spAutoFit/>
          </a:bodyPr>
          <a:lstStyle/>
          <a:p>
            <a:pPr marL="182880" marR="0" indent="-182880" defTabSz="914400" rtl="0" eaLnBrk="0" fontAlgn="base" latinLnBrk="0" hangingPunct="0">
              <a:lnSpc>
                <a:spcPct val="100000"/>
              </a:lnSpc>
              <a:spcBef>
                <a:spcPts val="300"/>
              </a:spcBef>
              <a:spcAft>
                <a:spcPct val="0"/>
              </a:spcAft>
              <a:buClrTx/>
              <a:buSzTx/>
              <a:buFont typeface="Arial"/>
              <a:buChar char="•"/>
              <a:tabLst/>
            </a:pPr>
            <a:r>
              <a:rPr lang="en-US" sz="1400" b="1" dirty="0" smtClean="0"/>
              <a:t>Searching for better local minima can be done by simultaneously perturbing groups of </a:t>
            </a:r>
            <a:r>
              <a:rPr lang="en-US" sz="1400" b="1" i="1" dirty="0" smtClean="0"/>
              <a:t>k</a:t>
            </a:r>
            <a:r>
              <a:rPr lang="en-US" sz="1400" b="1" dirty="0" smtClean="0"/>
              <a:t> layers by enough to escape local minima and </a:t>
            </a:r>
            <a:r>
              <a:rPr lang="en-US" sz="1400" b="1" dirty="0" err="1" smtClean="0"/>
              <a:t>reoptimizing</a:t>
            </a:r>
            <a:endParaRPr kumimoji="0" lang="en-US" sz="1400" b="1" i="0" u="none" strike="noStrike" cap="none" normalizeH="0" baseline="0" dirty="0" smtClean="0">
              <a:ln>
                <a:noFill/>
              </a:ln>
              <a:solidFill>
                <a:schemeClr val="tx1"/>
              </a:solidFill>
              <a:effectLst/>
            </a:endParaRPr>
          </a:p>
        </p:txBody>
      </p:sp>
      <p:sp>
        <p:nvSpPr>
          <p:cNvPr id="10" name="Oval 9"/>
          <p:cNvSpPr/>
          <p:nvPr/>
        </p:nvSpPr>
        <p:spPr bwMode="auto">
          <a:xfrm>
            <a:off x="4189290" y="4419600"/>
            <a:ext cx="152400" cy="152400"/>
          </a:xfrm>
          <a:prstGeom prst="ellipse">
            <a:avLst/>
          </a:prstGeom>
          <a:solidFill>
            <a:schemeClr val="bg1"/>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110" charset="0"/>
            </a:endParaRPr>
          </a:p>
        </p:txBody>
      </p:sp>
      <p:sp>
        <p:nvSpPr>
          <p:cNvPr id="11" name="Oval 10"/>
          <p:cNvSpPr/>
          <p:nvPr/>
        </p:nvSpPr>
        <p:spPr bwMode="auto">
          <a:xfrm>
            <a:off x="5181600" y="4419600"/>
            <a:ext cx="152400" cy="152400"/>
          </a:xfrm>
          <a:prstGeom prst="ellipse">
            <a:avLst/>
          </a:prstGeom>
          <a:solidFill>
            <a:schemeClr val="bg1"/>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110" charset="0"/>
            </a:endParaRPr>
          </a:p>
        </p:txBody>
      </p:sp>
      <p:sp>
        <p:nvSpPr>
          <p:cNvPr id="12" name="Oval 11"/>
          <p:cNvSpPr/>
          <p:nvPr/>
        </p:nvSpPr>
        <p:spPr bwMode="auto">
          <a:xfrm>
            <a:off x="5181600" y="3657600"/>
            <a:ext cx="152400" cy="152400"/>
          </a:xfrm>
          <a:prstGeom prst="ellipse">
            <a:avLst/>
          </a:prstGeom>
          <a:solidFill>
            <a:schemeClr val="bg1"/>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110" charset="0"/>
            </a:endParaRPr>
          </a:p>
        </p:txBody>
      </p:sp>
      <p:sp>
        <p:nvSpPr>
          <p:cNvPr id="13" name="Oval 12"/>
          <p:cNvSpPr/>
          <p:nvPr/>
        </p:nvSpPr>
        <p:spPr bwMode="auto">
          <a:xfrm>
            <a:off x="5181600" y="2895600"/>
            <a:ext cx="152400" cy="152400"/>
          </a:xfrm>
          <a:prstGeom prst="ellipse">
            <a:avLst/>
          </a:prstGeom>
          <a:solidFill>
            <a:schemeClr val="bg1"/>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110" charset="0"/>
            </a:endParaRPr>
          </a:p>
        </p:txBody>
      </p:sp>
      <p:sp>
        <p:nvSpPr>
          <p:cNvPr id="14" name="Oval 13"/>
          <p:cNvSpPr/>
          <p:nvPr/>
        </p:nvSpPr>
        <p:spPr bwMode="auto">
          <a:xfrm>
            <a:off x="4191000" y="2895600"/>
            <a:ext cx="152400" cy="152400"/>
          </a:xfrm>
          <a:prstGeom prst="ellipse">
            <a:avLst/>
          </a:prstGeom>
          <a:solidFill>
            <a:schemeClr val="bg1"/>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110" charset="0"/>
            </a:endParaRPr>
          </a:p>
        </p:txBody>
      </p:sp>
      <p:cxnSp>
        <p:nvCxnSpPr>
          <p:cNvPr id="5" name="Straight Arrow Connector 4"/>
          <p:cNvCxnSpPr>
            <a:stCxn id="3" idx="0"/>
            <a:endCxn id="14" idx="4"/>
          </p:cNvCxnSpPr>
          <p:nvPr/>
        </p:nvCxnSpPr>
        <p:spPr bwMode="auto">
          <a:xfrm flipV="1">
            <a:off x="4265490" y="3048000"/>
            <a:ext cx="1710" cy="609600"/>
          </a:xfrm>
          <a:prstGeom prst="straightConnector1">
            <a:avLst/>
          </a:prstGeom>
          <a:solidFill>
            <a:schemeClr val="accent1"/>
          </a:solidFill>
          <a:ln w="38100" cap="flat" cmpd="sng" algn="ctr">
            <a:solidFill>
              <a:srgbClr val="800000"/>
            </a:solidFill>
            <a:prstDash val="sysDash"/>
            <a:round/>
            <a:headEnd type="none" w="sm" len="sm"/>
            <a:tailEnd type="triangle"/>
          </a:ln>
          <a:effectLst>
            <a:outerShdw blurRad="50800" dist="38100" dir="2700000" algn="tl" rotWithShape="0">
              <a:prstClr val="black">
                <a:alpha val="40000"/>
              </a:prstClr>
            </a:outerShdw>
          </a:effectLst>
        </p:spPr>
      </p:cxnSp>
      <p:cxnSp>
        <p:nvCxnSpPr>
          <p:cNvPr id="16" name="Straight Arrow Connector 15"/>
          <p:cNvCxnSpPr>
            <a:stCxn id="3" idx="7"/>
            <a:endCxn id="13" idx="3"/>
          </p:cNvCxnSpPr>
          <p:nvPr/>
        </p:nvCxnSpPr>
        <p:spPr bwMode="auto">
          <a:xfrm flipV="1">
            <a:off x="4319372" y="3025682"/>
            <a:ext cx="884546" cy="654236"/>
          </a:xfrm>
          <a:prstGeom prst="straightConnector1">
            <a:avLst/>
          </a:prstGeom>
          <a:solidFill>
            <a:schemeClr val="accent1"/>
          </a:solidFill>
          <a:ln w="38100" cap="flat" cmpd="sng" algn="ctr">
            <a:solidFill>
              <a:srgbClr val="800000"/>
            </a:solidFill>
            <a:prstDash val="sysDash"/>
            <a:round/>
            <a:headEnd type="none" w="sm" len="sm"/>
            <a:tailEnd type="triangle"/>
          </a:ln>
          <a:effectLst>
            <a:outerShdw blurRad="50800" dist="38100" dir="2700000" algn="tl" rotWithShape="0">
              <a:prstClr val="black">
                <a:alpha val="40000"/>
              </a:prstClr>
            </a:outerShdw>
          </a:effectLst>
        </p:spPr>
      </p:cxnSp>
      <p:cxnSp>
        <p:nvCxnSpPr>
          <p:cNvPr id="19" name="Straight Arrow Connector 18"/>
          <p:cNvCxnSpPr>
            <a:stCxn id="3" idx="6"/>
            <a:endCxn id="12" idx="2"/>
          </p:cNvCxnSpPr>
          <p:nvPr/>
        </p:nvCxnSpPr>
        <p:spPr bwMode="auto">
          <a:xfrm>
            <a:off x="4341690" y="3733800"/>
            <a:ext cx="839910" cy="0"/>
          </a:xfrm>
          <a:prstGeom prst="straightConnector1">
            <a:avLst/>
          </a:prstGeom>
          <a:solidFill>
            <a:schemeClr val="accent1"/>
          </a:solidFill>
          <a:ln w="38100" cap="flat" cmpd="sng" algn="ctr">
            <a:solidFill>
              <a:srgbClr val="800000"/>
            </a:solidFill>
            <a:prstDash val="sysDash"/>
            <a:round/>
            <a:headEnd type="none" w="sm" len="sm"/>
            <a:tailEnd type="triangle"/>
          </a:ln>
          <a:effectLst>
            <a:outerShdw blurRad="50800" dist="38100" dir="2700000" algn="tl" rotWithShape="0">
              <a:prstClr val="black">
                <a:alpha val="40000"/>
              </a:prstClr>
            </a:outerShdw>
          </a:effectLst>
        </p:spPr>
      </p:cxnSp>
      <p:cxnSp>
        <p:nvCxnSpPr>
          <p:cNvPr id="22" name="Straight Arrow Connector 21"/>
          <p:cNvCxnSpPr>
            <a:stCxn id="3" idx="5"/>
            <a:endCxn id="11" idx="1"/>
          </p:cNvCxnSpPr>
          <p:nvPr/>
        </p:nvCxnSpPr>
        <p:spPr bwMode="auto">
          <a:xfrm>
            <a:off x="4319372" y="3787682"/>
            <a:ext cx="884546" cy="654236"/>
          </a:xfrm>
          <a:prstGeom prst="straightConnector1">
            <a:avLst/>
          </a:prstGeom>
          <a:solidFill>
            <a:schemeClr val="accent1"/>
          </a:solidFill>
          <a:ln w="38100" cap="flat" cmpd="sng" algn="ctr">
            <a:solidFill>
              <a:srgbClr val="800000"/>
            </a:solidFill>
            <a:prstDash val="sysDash"/>
            <a:round/>
            <a:headEnd type="none" w="sm" len="sm"/>
            <a:tailEnd type="triangle"/>
          </a:ln>
          <a:effectLst>
            <a:outerShdw blurRad="50800" dist="38100" dir="2700000" algn="tl" rotWithShape="0">
              <a:prstClr val="black">
                <a:alpha val="40000"/>
              </a:prstClr>
            </a:outerShdw>
          </a:effectLst>
        </p:spPr>
      </p:cxnSp>
      <p:cxnSp>
        <p:nvCxnSpPr>
          <p:cNvPr id="25" name="Straight Arrow Connector 24"/>
          <p:cNvCxnSpPr>
            <a:stCxn id="3" idx="4"/>
            <a:endCxn id="10" idx="0"/>
          </p:cNvCxnSpPr>
          <p:nvPr/>
        </p:nvCxnSpPr>
        <p:spPr bwMode="auto">
          <a:xfrm>
            <a:off x="4265490" y="3810000"/>
            <a:ext cx="0" cy="609600"/>
          </a:xfrm>
          <a:prstGeom prst="straightConnector1">
            <a:avLst/>
          </a:prstGeom>
          <a:solidFill>
            <a:schemeClr val="accent1"/>
          </a:solidFill>
          <a:ln w="38100" cap="flat" cmpd="sng" algn="ctr">
            <a:solidFill>
              <a:srgbClr val="800000"/>
            </a:solidFill>
            <a:prstDash val="sysDash"/>
            <a:round/>
            <a:headEnd type="none" w="sm" len="sm"/>
            <a:tailEnd type="triangle"/>
          </a:ln>
          <a:effectLst>
            <a:outerShdw blurRad="50800" dist="38100" dir="2700000" algn="tl" rotWithShape="0">
              <a:prstClr val="black">
                <a:alpha val="40000"/>
              </a:prstClr>
            </a:outerShdw>
          </a:effectLst>
        </p:spPr>
      </p:cxnSp>
      <p:sp>
        <p:nvSpPr>
          <p:cNvPr id="28" name="TextBox 27"/>
          <p:cNvSpPr txBox="1"/>
          <p:nvPr/>
        </p:nvSpPr>
        <p:spPr>
          <a:xfrm>
            <a:off x="4572000" y="1828800"/>
            <a:ext cx="1620957" cy="523220"/>
          </a:xfrm>
          <a:prstGeom prst="rect">
            <a:avLst/>
          </a:prstGeom>
          <a:solidFill>
            <a:schemeClr val="tx1">
              <a:alpha val="74000"/>
            </a:schemeClr>
          </a:solidFill>
          <a:ln w="19050" cmpd="sng">
            <a:solidFill>
              <a:schemeClr val="bg1"/>
            </a:solidFill>
          </a:ln>
        </p:spPr>
        <p:txBody>
          <a:bodyPr wrap="none" rtlCol="0">
            <a:spAutoFit/>
          </a:bodyPr>
          <a:lstStyle/>
          <a:p>
            <a:r>
              <a:rPr lang="en-US" sz="1400" b="1" dirty="0" smtClean="0">
                <a:solidFill>
                  <a:srgbClr val="FF0000"/>
                </a:solidFill>
                <a:latin typeface="Wingdings"/>
                <a:ea typeface="Wingdings"/>
                <a:cs typeface="Wingdings"/>
                <a:sym typeface="Wingdings"/>
              </a:rPr>
              <a:t></a:t>
            </a:r>
            <a:r>
              <a:rPr lang="en-US" sz="1100" b="1" dirty="0" smtClean="0">
                <a:solidFill>
                  <a:srgbClr val="FF0000"/>
                </a:solidFill>
                <a:latin typeface="Arial"/>
                <a:ea typeface="Wingdings"/>
                <a:cs typeface="Arial"/>
                <a:sym typeface="Wingdings"/>
              </a:rPr>
              <a:t> </a:t>
            </a:r>
            <a:r>
              <a:rPr lang="en-US" sz="1100" b="1" dirty="0" smtClean="0">
                <a:solidFill>
                  <a:srgbClr val="FF0000"/>
                </a:solidFill>
              </a:rPr>
              <a:t>Notional start point</a:t>
            </a:r>
          </a:p>
          <a:p>
            <a:r>
              <a:rPr lang="en-US" sz="1400" b="1" dirty="0" smtClean="0">
                <a:solidFill>
                  <a:schemeClr val="bg1"/>
                </a:solidFill>
                <a:latin typeface="Wingdings"/>
                <a:ea typeface="Wingdings"/>
                <a:cs typeface="Wingdings"/>
                <a:sym typeface="Wingdings"/>
              </a:rPr>
              <a:t></a:t>
            </a:r>
            <a:r>
              <a:rPr lang="en-US" sz="1100" b="1" i="1" dirty="0" smtClean="0">
                <a:solidFill>
                  <a:schemeClr val="bg1"/>
                </a:solidFill>
                <a:sym typeface="Wingdings"/>
              </a:rPr>
              <a:t> </a:t>
            </a:r>
            <a:r>
              <a:rPr lang="en-US" sz="1100" b="1" i="1" dirty="0" smtClean="0">
                <a:solidFill>
                  <a:schemeClr val="bg1"/>
                </a:solidFill>
              </a:rPr>
              <a:t>k</a:t>
            </a:r>
            <a:r>
              <a:rPr lang="en-US" sz="1100" b="1" dirty="0" smtClean="0">
                <a:solidFill>
                  <a:schemeClr val="bg1"/>
                </a:solidFill>
              </a:rPr>
              <a:t> = 2 neighborhood</a:t>
            </a:r>
          </a:p>
        </p:txBody>
      </p:sp>
      <p:sp>
        <p:nvSpPr>
          <p:cNvPr id="3" name="Oval 2"/>
          <p:cNvSpPr/>
          <p:nvPr/>
        </p:nvSpPr>
        <p:spPr bwMode="auto">
          <a:xfrm>
            <a:off x="4189290" y="3657600"/>
            <a:ext cx="152400" cy="152400"/>
          </a:xfrm>
          <a:prstGeom prst="ellipse">
            <a:avLst/>
          </a:prstGeom>
          <a:solidFill>
            <a:srgbClr val="FF0000"/>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110" charset="0"/>
            </a:endParaRPr>
          </a:p>
        </p:txBody>
      </p:sp>
      <p:sp>
        <p:nvSpPr>
          <p:cNvPr id="20" name="Oval 19"/>
          <p:cNvSpPr/>
          <p:nvPr/>
        </p:nvSpPr>
        <p:spPr bwMode="auto">
          <a:xfrm>
            <a:off x="3200400" y="4419600"/>
            <a:ext cx="152400" cy="152400"/>
          </a:xfrm>
          <a:prstGeom prst="ellipse">
            <a:avLst/>
          </a:prstGeom>
          <a:solidFill>
            <a:schemeClr val="bg1"/>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110" charset="0"/>
            </a:endParaRPr>
          </a:p>
        </p:txBody>
      </p:sp>
      <p:sp>
        <p:nvSpPr>
          <p:cNvPr id="21" name="Oval 20"/>
          <p:cNvSpPr/>
          <p:nvPr/>
        </p:nvSpPr>
        <p:spPr bwMode="auto">
          <a:xfrm>
            <a:off x="3200400" y="3657600"/>
            <a:ext cx="152400" cy="152400"/>
          </a:xfrm>
          <a:prstGeom prst="ellipse">
            <a:avLst/>
          </a:prstGeom>
          <a:solidFill>
            <a:schemeClr val="bg1"/>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110" charset="0"/>
            </a:endParaRPr>
          </a:p>
        </p:txBody>
      </p:sp>
      <p:sp>
        <p:nvSpPr>
          <p:cNvPr id="23" name="Oval 22"/>
          <p:cNvSpPr/>
          <p:nvPr/>
        </p:nvSpPr>
        <p:spPr bwMode="auto">
          <a:xfrm>
            <a:off x="3200400" y="2895600"/>
            <a:ext cx="152400" cy="152400"/>
          </a:xfrm>
          <a:prstGeom prst="ellipse">
            <a:avLst/>
          </a:prstGeom>
          <a:solidFill>
            <a:schemeClr val="bg1"/>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110" charset="0"/>
            </a:endParaRPr>
          </a:p>
        </p:txBody>
      </p:sp>
      <p:cxnSp>
        <p:nvCxnSpPr>
          <p:cNvPr id="24" name="Straight Arrow Connector 23"/>
          <p:cNvCxnSpPr>
            <a:stCxn id="3" idx="1"/>
            <a:endCxn id="23" idx="5"/>
          </p:cNvCxnSpPr>
          <p:nvPr/>
        </p:nvCxnSpPr>
        <p:spPr bwMode="auto">
          <a:xfrm flipH="1" flipV="1">
            <a:off x="3330482" y="3025682"/>
            <a:ext cx="881126" cy="654236"/>
          </a:xfrm>
          <a:prstGeom prst="straightConnector1">
            <a:avLst/>
          </a:prstGeom>
          <a:solidFill>
            <a:schemeClr val="accent1"/>
          </a:solidFill>
          <a:ln w="38100" cap="flat" cmpd="sng" algn="ctr">
            <a:solidFill>
              <a:srgbClr val="800000"/>
            </a:solidFill>
            <a:prstDash val="sysDash"/>
            <a:round/>
            <a:headEnd type="none" w="sm" len="sm"/>
            <a:tailEnd type="triangle"/>
          </a:ln>
          <a:effectLst>
            <a:outerShdw blurRad="50800" dist="38100" dir="2700000" algn="tl" rotWithShape="0">
              <a:prstClr val="black">
                <a:alpha val="40000"/>
              </a:prstClr>
            </a:outerShdw>
          </a:effectLst>
        </p:spPr>
      </p:cxnSp>
      <p:cxnSp>
        <p:nvCxnSpPr>
          <p:cNvPr id="26" name="Straight Arrow Connector 25"/>
          <p:cNvCxnSpPr>
            <a:stCxn id="3" idx="2"/>
            <a:endCxn id="21" idx="6"/>
          </p:cNvCxnSpPr>
          <p:nvPr/>
        </p:nvCxnSpPr>
        <p:spPr bwMode="auto">
          <a:xfrm flipH="1">
            <a:off x="3352800" y="3733800"/>
            <a:ext cx="836490" cy="0"/>
          </a:xfrm>
          <a:prstGeom prst="straightConnector1">
            <a:avLst/>
          </a:prstGeom>
          <a:solidFill>
            <a:schemeClr val="accent1"/>
          </a:solidFill>
          <a:ln w="38100" cap="flat" cmpd="sng" algn="ctr">
            <a:solidFill>
              <a:srgbClr val="800000"/>
            </a:solidFill>
            <a:prstDash val="sysDash"/>
            <a:round/>
            <a:headEnd type="none" w="sm" len="sm"/>
            <a:tailEnd type="triangle"/>
          </a:ln>
          <a:effectLst>
            <a:outerShdw blurRad="50800" dist="38100" dir="2700000" algn="tl" rotWithShape="0">
              <a:prstClr val="black">
                <a:alpha val="40000"/>
              </a:prstClr>
            </a:outerShdw>
          </a:effectLst>
        </p:spPr>
      </p:cxnSp>
      <p:cxnSp>
        <p:nvCxnSpPr>
          <p:cNvPr id="27" name="Straight Arrow Connector 26"/>
          <p:cNvCxnSpPr>
            <a:stCxn id="3" idx="3"/>
            <a:endCxn id="20" idx="7"/>
          </p:cNvCxnSpPr>
          <p:nvPr/>
        </p:nvCxnSpPr>
        <p:spPr bwMode="auto">
          <a:xfrm flipH="1">
            <a:off x="3330482" y="3787682"/>
            <a:ext cx="881126" cy="654236"/>
          </a:xfrm>
          <a:prstGeom prst="straightConnector1">
            <a:avLst/>
          </a:prstGeom>
          <a:solidFill>
            <a:schemeClr val="accent1"/>
          </a:solidFill>
          <a:ln w="38100" cap="flat" cmpd="sng" algn="ctr">
            <a:solidFill>
              <a:srgbClr val="800000"/>
            </a:solidFill>
            <a:prstDash val="sysDash"/>
            <a:round/>
            <a:headEnd type="none" w="sm" len="sm"/>
            <a:tailEnd type="triangle"/>
          </a:ln>
          <a:effectLst>
            <a:outerShdw blurRad="50800" dist="38100" dir="2700000" algn="tl" rotWithShape="0">
              <a:prstClr val="black">
                <a:alpha val="40000"/>
              </a:prstClr>
            </a:outerShdw>
          </a:effectLst>
        </p:spPr>
      </p:cxnSp>
    </p:spTree>
    <p:extLst>
      <p:ext uri="{BB962C8B-B14F-4D97-AF65-F5344CB8AC3E}">
        <p14:creationId xmlns:p14="http://schemas.microsoft.com/office/powerpoint/2010/main" val="3640182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bwMode="auto">
          <a:xfrm>
            <a:off x="0" y="990600"/>
            <a:ext cx="9144000" cy="5334000"/>
          </a:xfrm>
          <a:prstGeom prst="rect">
            <a:avLst/>
          </a:prstGeom>
          <a:solidFill>
            <a:schemeClr val="bg1">
              <a:lumMod val="9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110" charset="0"/>
            </a:endParaRPr>
          </a:p>
        </p:txBody>
      </p:sp>
      <p:sp>
        <p:nvSpPr>
          <p:cNvPr id="2" name="Title 1"/>
          <p:cNvSpPr>
            <a:spLocks noGrp="1"/>
          </p:cNvSpPr>
          <p:nvPr>
            <p:ph type="title"/>
          </p:nvPr>
        </p:nvSpPr>
        <p:spPr/>
        <p:txBody>
          <a:bodyPr/>
          <a:lstStyle/>
          <a:p>
            <a:r>
              <a:rPr lang="en-US" dirty="0" smtClean="0"/>
              <a:t>Parallelization Approach</a:t>
            </a:r>
            <a:endParaRPr lang="en-US" dirty="0"/>
          </a:p>
        </p:txBody>
      </p:sp>
      <p:sp>
        <p:nvSpPr>
          <p:cNvPr id="3" name="Rectangle 2"/>
          <p:cNvSpPr/>
          <p:nvPr/>
        </p:nvSpPr>
        <p:spPr bwMode="auto">
          <a:xfrm>
            <a:off x="1066800" y="2971800"/>
            <a:ext cx="914400" cy="914400"/>
          </a:xfrm>
          <a:prstGeom prst="rect">
            <a:avLst/>
          </a:prstGeom>
          <a:solidFill>
            <a:schemeClr val="bg1"/>
          </a:solidFill>
          <a:ln w="12700" cap="flat"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rPr>
              <a:t>Master</a:t>
            </a:r>
          </a:p>
          <a:p>
            <a:pPr marL="0" marR="0" indent="0" algn="ctr" defTabSz="914400" rtl="0" eaLnBrk="0" fontAlgn="base" latinLnBrk="0" hangingPunct="0">
              <a:lnSpc>
                <a:spcPct val="100000"/>
              </a:lnSpc>
              <a:spcBef>
                <a:spcPct val="0"/>
              </a:spcBef>
              <a:spcAft>
                <a:spcPct val="0"/>
              </a:spcAft>
              <a:buClrTx/>
              <a:buSzTx/>
              <a:buFontTx/>
              <a:buNone/>
              <a:tabLst/>
            </a:pPr>
            <a:r>
              <a:rPr lang="en-US" sz="1200" b="1" dirty="0" smtClean="0"/>
              <a:t>Node</a:t>
            </a:r>
            <a:endParaRPr kumimoji="0" lang="en-US" sz="1200" b="1" i="0" u="none" strike="noStrike" cap="none" normalizeH="0" baseline="0" dirty="0" smtClean="0">
              <a:ln>
                <a:noFill/>
              </a:ln>
              <a:solidFill>
                <a:schemeClr val="tx1"/>
              </a:solidFill>
              <a:effectLst/>
            </a:endParaRPr>
          </a:p>
        </p:txBody>
      </p:sp>
      <p:sp>
        <p:nvSpPr>
          <p:cNvPr id="4" name="Rectangle 3"/>
          <p:cNvSpPr/>
          <p:nvPr/>
        </p:nvSpPr>
        <p:spPr bwMode="auto">
          <a:xfrm>
            <a:off x="2819400" y="1752600"/>
            <a:ext cx="914400" cy="914400"/>
          </a:xfrm>
          <a:prstGeom prst="rect">
            <a:avLst/>
          </a:prstGeom>
          <a:solidFill>
            <a:schemeClr val="bg1"/>
          </a:solidFill>
          <a:ln w="12700" cap="flat"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rPr>
              <a:t>Worker</a:t>
            </a:r>
          </a:p>
          <a:p>
            <a:pPr marL="0" marR="0" indent="0" algn="ctr" defTabSz="914400" rtl="0" eaLnBrk="0" fontAlgn="base" latinLnBrk="0" hangingPunct="0">
              <a:lnSpc>
                <a:spcPct val="100000"/>
              </a:lnSpc>
              <a:spcBef>
                <a:spcPct val="0"/>
              </a:spcBef>
              <a:spcAft>
                <a:spcPct val="0"/>
              </a:spcAft>
              <a:buClrTx/>
              <a:buSzTx/>
              <a:buFontTx/>
              <a:buNone/>
              <a:tabLst/>
            </a:pPr>
            <a:r>
              <a:rPr lang="en-US" sz="1200" b="1" dirty="0" smtClean="0"/>
              <a:t>Node</a:t>
            </a:r>
            <a:endParaRPr kumimoji="0" lang="en-US" sz="1200" b="1" i="0" u="none" strike="noStrike" cap="none" normalizeH="0" baseline="0" dirty="0" smtClean="0">
              <a:ln>
                <a:noFill/>
              </a:ln>
              <a:solidFill>
                <a:schemeClr val="tx1"/>
              </a:solidFill>
              <a:effectLst/>
            </a:endParaRPr>
          </a:p>
        </p:txBody>
      </p:sp>
      <p:sp>
        <p:nvSpPr>
          <p:cNvPr id="5" name="Rectangle 4"/>
          <p:cNvSpPr/>
          <p:nvPr/>
        </p:nvSpPr>
        <p:spPr bwMode="auto">
          <a:xfrm>
            <a:off x="2819400" y="2819400"/>
            <a:ext cx="914400" cy="914400"/>
          </a:xfrm>
          <a:prstGeom prst="rect">
            <a:avLst/>
          </a:prstGeom>
          <a:solidFill>
            <a:schemeClr val="bg1"/>
          </a:solidFill>
          <a:ln w="12700" cap="flat"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rPr>
              <a:t>Worker</a:t>
            </a:r>
          </a:p>
          <a:p>
            <a:pPr marL="0" marR="0" indent="0" algn="ctr" defTabSz="914400" rtl="0" eaLnBrk="0" fontAlgn="base" latinLnBrk="0" hangingPunct="0">
              <a:lnSpc>
                <a:spcPct val="100000"/>
              </a:lnSpc>
              <a:spcBef>
                <a:spcPct val="0"/>
              </a:spcBef>
              <a:spcAft>
                <a:spcPct val="0"/>
              </a:spcAft>
              <a:buClrTx/>
              <a:buSzTx/>
              <a:buFontTx/>
              <a:buNone/>
              <a:tabLst/>
            </a:pPr>
            <a:r>
              <a:rPr lang="en-US" sz="1200" b="1" dirty="0" smtClean="0"/>
              <a:t>Node</a:t>
            </a:r>
            <a:endParaRPr kumimoji="0" lang="en-US" sz="1200" b="1" i="0" u="none" strike="noStrike" cap="none" normalizeH="0" baseline="0" dirty="0" smtClean="0">
              <a:ln>
                <a:noFill/>
              </a:ln>
              <a:solidFill>
                <a:schemeClr val="tx1"/>
              </a:solidFill>
              <a:effectLst/>
            </a:endParaRPr>
          </a:p>
        </p:txBody>
      </p:sp>
      <p:sp>
        <p:nvSpPr>
          <p:cNvPr id="6" name="Rectangle 5"/>
          <p:cNvSpPr/>
          <p:nvPr/>
        </p:nvSpPr>
        <p:spPr bwMode="auto">
          <a:xfrm>
            <a:off x="2819400" y="4267200"/>
            <a:ext cx="914400" cy="914400"/>
          </a:xfrm>
          <a:prstGeom prst="rect">
            <a:avLst/>
          </a:prstGeom>
          <a:solidFill>
            <a:schemeClr val="bg1"/>
          </a:solidFill>
          <a:ln w="12700" cap="flat"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rPr>
              <a:t>Worker</a:t>
            </a:r>
          </a:p>
          <a:p>
            <a:pPr marL="0" marR="0" indent="0" algn="ctr" defTabSz="914400" rtl="0" eaLnBrk="0" fontAlgn="base" latinLnBrk="0" hangingPunct="0">
              <a:lnSpc>
                <a:spcPct val="100000"/>
              </a:lnSpc>
              <a:spcBef>
                <a:spcPct val="0"/>
              </a:spcBef>
              <a:spcAft>
                <a:spcPct val="0"/>
              </a:spcAft>
              <a:buClrTx/>
              <a:buSzTx/>
              <a:buFontTx/>
              <a:buNone/>
              <a:tabLst/>
            </a:pPr>
            <a:r>
              <a:rPr lang="en-US" sz="1200" b="1" dirty="0" smtClean="0"/>
              <a:t>Node</a:t>
            </a:r>
            <a:endParaRPr kumimoji="0" lang="en-US" sz="1200" b="1" i="0" u="none" strike="noStrike" cap="none" normalizeH="0" baseline="0" dirty="0" smtClean="0">
              <a:ln>
                <a:noFill/>
              </a:ln>
              <a:solidFill>
                <a:schemeClr val="tx1"/>
              </a:solidFill>
              <a:effectLst/>
            </a:endParaRPr>
          </a:p>
        </p:txBody>
      </p:sp>
      <p:sp>
        <p:nvSpPr>
          <p:cNvPr id="7" name="TextBox 6"/>
          <p:cNvSpPr txBox="1"/>
          <p:nvPr/>
        </p:nvSpPr>
        <p:spPr>
          <a:xfrm rot="5400000">
            <a:off x="3060080" y="3797920"/>
            <a:ext cx="466794" cy="338554"/>
          </a:xfrm>
          <a:prstGeom prst="rect">
            <a:avLst/>
          </a:prstGeom>
          <a:noFill/>
        </p:spPr>
        <p:txBody>
          <a:bodyPr wrap="none" rtlCol="0">
            <a:spAutoFit/>
          </a:bodyPr>
          <a:lstStyle/>
          <a:p>
            <a:r>
              <a:rPr lang="en-US" sz="1600" b="1" dirty="0" smtClean="0">
                <a:solidFill>
                  <a:srgbClr val="000000"/>
                </a:solidFill>
                <a:latin typeface="Wingdings"/>
                <a:ea typeface="Wingdings"/>
                <a:cs typeface="Wingdings"/>
                <a:sym typeface="Wingdings"/>
              </a:rPr>
              <a:t></a:t>
            </a:r>
            <a:endParaRPr lang="en-US" sz="1600" b="1" dirty="0" smtClean="0">
              <a:solidFill>
                <a:srgbClr val="000000"/>
              </a:solidFill>
            </a:endParaRPr>
          </a:p>
        </p:txBody>
      </p:sp>
      <p:cxnSp>
        <p:nvCxnSpPr>
          <p:cNvPr id="9" name="Straight Arrow Connector 8"/>
          <p:cNvCxnSpPr>
            <a:endCxn id="4" idx="1"/>
          </p:cNvCxnSpPr>
          <p:nvPr/>
        </p:nvCxnSpPr>
        <p:spPr bwMode="auto">
          <a:xfrm flipV="1">
            <a:off x="1981200" y="2209800"/>
            <a:ext cx="838200" cy="990600"/>
          </a:xfrm>
          <a:prstGeom prst="straightConnector1">
            <a:avLst/>
          </a:prstGeom>
          <a:solidFill>
            <a:schemeClr val="accent1"/>
          </a:solidFill>
          <a:ln w="38100" cap="flat" cmpd="sng" algn="ctr">
            <a:solidFill>
              <a:srgbClr val="800000"/>
            </a:solidFill>
            <a:prstDash val="solid"/>
            <a:round/>
            <a:headEnd type="none" w="sm" len="sm"/>
            <a:tailEnd type="triangle"/>
          </a:ln>
          <a:effectLst/>
        </p:spPr>
      </p:cxnSp>
      <p:sp>
        <p:nvSpPr>
          <p:cNvPr id="10" name="TextBox 9"/>
          <p:cNvSpPr txBox="1"/>
          <p:nvPr/>
        </p:nvSpPr>
        <p:spPr>
          <a:xfrm>
            <a:off x="685800" y="4382869"/>
            <a:ext cx="1749197" cy="646331"/>
          </a:xfrm>
          <a:prstGeom prst="rect">
            <a:avLst/>
          </a:prstGeom>
          <a:noFill/>
        </p:spPr>
        <p:txBody>
          <a:bodyPr wrap="none" rtlCol="0">
            <a:spAutoFit/>
          </a:bodyPr>
          <a:lstStyle/>
          <a:p>
            <a:pPr marL="171450" indent="-171450">
              <a:buFont typeface="Arial"/>
              <a:buChar char="•"/>
            </a:pPr>
            <a:r>
              <a:rPr lang="en-US" sz="1200" b="1" dirty="0" smtClean="0">
                <a:solidFill>
                  <a:srgbClr val="800000"/>
                </a:solidFill>
              </a:rPr>
              <a:t>Stack material data</a:t>
            </a:r>
          </a:p>
          <a:p>
            <a:pPr marL="171450" indent="-171450">
              <a:buFont typeface="Arial"/>
              <a:buChar char="•"/>
            </a:pPr>
            <a:r>
              <a:rPr lang="en-US" sz="1200" b="1" dirty="0" smtClean="0">
                <a:solidFill>
                  <a:srgbClr val="800000"/>
                </a:solidFill>
              </a:rPr>
              <a:t>Starting position</a:t>
            </a:r>
          </a:p>
          <a:p>
            <a:pPr marL="171450" indent="-171450">
              <a:buFont typeface="Arial"/>
              <a:buChar char="•"/>
            </a:pPr>
            <a:r>
              <a:rPr lang="en-US" sz="1200" b="1" dirty="0" smtClean="0">
                <a:solidFill>
                  <a:srgbClr val="800000"/>
                </a:solidFill>
              </a:rPr>
              <a:t>Merit function</a:t>
            </a:r>
          </a:p>
        </p:txBody>
      </p:sp>
      <p:cxnSp>
        <p:nvCxnSpPr>
          <p:cNvPr id="11" name="Straight Arrow Connector 10"/>
          <p:cNvCxnSpPr>
            <a:stCxn id="3" idx="3"/>
            <a:endCxn id="5" idx="1"/>
          </p:cNvCxnSpPr>
          <p:nvPr/>
        </p:nvCxnSpPr>
        <p:spPr bwMode="auto">
          <a:xfrm flipV="1">
            <a:off x="1981200" y="3276600"/>
            <a:ext cx="838200" cy="152400"/>
          </a:xfrm>
          <a:prstGeom prst="straightConnector1">
            <a:avLst/>
          </a:prstGeom>
          <a:solidFill>
            <a:schemeClr val="accent1"/>
          </a:solidFill>
          <a:ln w="38100" cap="flat" cmpd="sng" algn="ctr">
            <a:solidFill>
              <a:srgbClr val="800000"/>
            </a:solidFill>
            <a:prstDash val="solid"/>
            <a:round/>
            <a:headEnd type="none" w="sm" len="sm"/>
            <a:tailEnd type="triangle"/>
          </a:ln>
          <a:effectLst/>
        </p:spPr>
      </p:cxnSp>
      <p:cxnSp>
        <p:nvCxnSpPr>
          <p:cNvPr id="14" name="Straight Arrow Connector 13"/>
          <p:cNvCxnSpPr>
            <a:endCxn id="6" idx="1"/>
          </p:cNvCxnSpPr>
          <p:nvPr/>
        </p:nvCxnSpPr>
        <p:spPr bwMode="auto">
          <a:xfrm>
            <a:off x="1981200" y="3657600"/>
            <a:ext cx="838200" cy="1066800"/>
          </a:xfrm>
          <a:prstGeom prst="straightConnector1">
            <a:avLst/>
          </a:prstGeom>
          <a:solidFill>
            <a:schemeClr val="accent1"/>
          </a:solidFill>
          <a:ln w="38100" cap="flat" cmpd="sng" algn="ctr">
            <a:solidFill>
              <a:srgbClr val="800000"/>
            </a:solidFill>
            <a:prstDash val="solid"/>
            <a:round/>
            <a:headEnd type="none" w="sm" len="sm"/>
            <a:tailEnd type="triangle"/>
          </a:ln>
          <a:effectLst/>
        </p:spPr>
      </p:cxnSp>
      <p:sp>
        <p:nvSpPr>
          <p:cNvPr id="18" name="Rectangle 17"/>
          <p:cNvSpPr/>
          <p:nvPr/>
        </p:nvSpPr>
        <p:spPr bwMode="auto">
          <a:xfrm>
            <a:off x="5257800" y="2971800"/>
            <a:ext cx="914400" cy="914400"/>
          </a:xfrm>
          <a:prstGeom prst="rect">
            <a:avLst/>
          </a:prstGeom>
          <a:solidFill>
            <a:schemeClr val="bg1"/>
          </a:solidFill>
          <a:ln w="12700" cap="flat"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rPr>
              <a:t>Master</a:t>
            </a:r>
          </a:p>
          <a:p>
            <a:pPr marL="0" marR="0" indent="0" algn="ctr" defTabSz="914400" rtl="0" eaLnBrk="0" fontAlgn="base" latinLnBrk="0" hangingPunct="0">
              <a:lnSpc>
                <a:spcPct val="100000"/>
              </a:lnSpc>
              <a:spcBef>
                <a:spcPct val="0"/>
              </a:spcBef>
              <a:spcAft>
                <a:spcPct val="0"/>
              </a:spcAft>
              <a:buClrTx/>
              <a:buSzTx/>
              <a:buFontTx/>
              <a:buNone/>
              <a:tabLst/>
            </a:pPr>
            <a:r>
              <a:rPr lang="en-US" sz="1200" b="1" dirty="0" smtClean="0"/>
              <a:t>Node</a:t>
            </a:r>
            <a:endParaRPr kumimoji="0" lang="en-US" sz="1200" b="1" i="0" u="none" strike="noStrike" cap="none" normalizeH="0" baseline="0" dirty="0" smtClean="0">
              <a:ln>
                <a:noFill/>
              </a:ln>
              <a:solidFill>
                <a:schemeClr val="tx1"/>
              </a:solidFill>
              <a:effectLst/>
            </a:endParaRPr>
          </a:p>
        </p:txBody>
      </p:sp>
      <p:sp>
        <p:nvSpPr>
          <p:cNvPr id="19" name="Rectangle 18"/>
          <p:cNvSpPr/>
          <p:nvPr/>
        </p:nvSpPr>
        <p:spPr bwMode="auto">
          <a:xfrm>
            <a:off x="7010400" y="1752600"/>
            <a:ext cx="914400" cy="914400"/>
          </a:xfrm>
          <a:prstGeom prst="rect">
            <a:avLst/>
          </a:prstGeom>
          <a:solidFill>
            <a:schemeClr val="bg1"/>
          </a:solidFill>
          <a:ln w="12700" cap="flat"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rPr>
              <a:t>Worker</a:t>
            </a:r>
          </a:p>
          <a:p>
            <a:pPr marL="0" marR="0" indent="0" algn="ctr" defTabSz="914400" rtl="0" eaLnBrk="0" fontAlgn="base" latinLnBrk="0" hangingPunct="0">
              <a:lnSpc>
                <a:spcPct val="100000"/>
              </a:lnSpc>
              <a:spcBef>
                <a:spcPct val="0"/>
              </a:spcBef>
              <a:spcAft>
                <a:spcPct val="0"/>
              </a:spcAft>
              <a:buClrTx/>
              <a:buSzTx/>
              <a:buFontTx/>
              <a:buNone/>
              <a:tabLst/>
            </a:pPr>
            <a:r>
              <a:rPr lang="en-US" sz="1200" b="1" dirty="0" smtClean="0"/>
              <a:t>Node</a:t>
            </a:r>
            <a:endParaRPr kumimoji="0" lang="en-US" sz="1200" b="1" i="0" u="none" strike="noStrike" cap="none" normalizeH="0" baseline="0" dirty="0" smtClean="0">
              <a:ln>
                <a:noFill/>
              </a:ln>
              <a:solidFill>
                <a:schemeClr val="tx1"/>
              </a:solidFill>
              <a:effectLst/>
            </a:endParaRPr>
          </a:p>
        </p:txBody>
      </p:sp>
      <p:sp>
        <p:nvSpPr>
          <p:cNvPr id="20" name="Rectangle 19"/>
          <p:cNvSpPr/>
          <p:nvPr/>
        </p:nvSpPr>
        <p:spPr bwMode="auto">
          <a:xfrm>
            <a:off x="7010400" y="2819400"/>
            <a:ext cx="914400" cy="914400"/>
          </a:xfrm>
          <a:prstGeom prst="rect">
            <a:avLst/>
          </a:prstGeom>
          <a:solidFill>
            <a:schemeClr val="bg1"/>
          </a:solidFill>
          <a:ln w="12700" cap="flat"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rPr>
              <a:t>Worker</a:t>
            </a:r>
          </a:p>
          <a:p>
            <a:pPr marL="0" marR="0" indent="0" algn="ctr" defTabSz="914400" rtl="0" eaLnBrk="0" fontAlgn="base" latinLnBrk="0" hangingPunct="0">
              <a:lnSpc>
                <a:spcPct val="100000"/>
              </a:lnSpc>
              <a:spcBef>
                <a:spcPct val="0"/>
              </a:spcBef>
              <a:spcAft>
                <a:spcPct val="0"/>
              </a:spcAft>
              <a:buClrTx/>
              <a:buSzTx/>
              <a:buFontTx/>
              <a:buNone/>
              <a:tabLst/>
            </a:pPr>
            <a:r>
              <a:rPr lang="en-US" sz="1200" b="1" dirty="0" smtClean="0"/>
              <a:t>Node</a:t>
            </a:r>
            <a:endParaRPr kumimoji="0" lang="en-US" sz="1200" b="1" i="0" u="none" strike="noStrike" cap="none" normalizeH="0" baseline="0" dirty="0" smtClean="0">
              <a:ln>
                <a:noFill/>
              </a:ln>
              <a:solidFill>
                <a:schemeClr val="tx1"/>
              </a:solidFill>
              <a:effectLst/>
            </a:endParaRPr>
          </a:p>
        </p:txBody>
      </p:sp>
      <p:sp>
        <p:nvSpPr>
          <p:cNvPr id="21" name="Rectangle 20"/>
          <p:cNvSpPr/>
          <p:nvPr/>
        </p:nvSpPr>
        <p:spPr bwMode="auto">
          <a:xfrm>
            <a:off x="7010400" y="4267200"/>
            <a:ext cx="914400" cy="914400"/>
          </a:xfrm>
          <a:prstGeom prst="rect">
            <a:avLst/>
          </a:prstGeom>
          <a:solidFill>
            <a:schemeClr val="bg1"/>
          </a:solidFill>
          <a:ln w="12700" cap="flat"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rPr>
              <a:t>Worker</a:t>
            </a:r>
          </a:p>
          <a:p>
            <a:pPr marL="0" marR="0" indent="0" algn="ctr" defTabSz="914400" rtl="0" eaLnBrk="0" fontAlgn="base" latinLnBrk="0" hangingPunct="0">
              <a:lnSpc>
                <a:spcPct val="100000"/>
              </a:lnSpc>
              <a:spcBef>
                <a:spcPct val="0"/>
              </a:spcBef>
              <a:spcAft>
                <a:spcPct val="0"/>
              </a:spcAft>
              <a:buClrTx/>
              <a:buSzTx/>
              <a:buFontTx/>
              <a:buNone/>
              <a:tabLst/>
            </a:pPr>
            <a:r>
              <a:rPr lang="en-US" sz="1200" b="1" dirty="0" smtClean="0"/>
              <a:t>Node</a:t>
            </a:r>
            <a:endParaRPr kumimoji="0" lang="en-US" sz="1200" b="1" i="0" u="none" strike="noStrike" cap="none" normalizeH="0" baseline="0" dirty="0" smtClean="0">
              <a:ln>
                <a:noFill/>
              </a:ln>
              <a:solidFill>
                <a:schemeClr val="tx1"/>
              </a:solidFill>
              <a:effectLst/>
            </a:endParaRPr>
          </a:p>
        </p:txBody>
      </p:sp>
      <p:sp>
        <p:nvSpPr>
          <p:cNvPr id="22" name="TextBox 21"/>
          <p:cNvSpPr txBox="1"/>
          <p:nvPr/>
        </p:nvSpPr>
        <p:spPr>
          <a:xfrm rot="5400000">
            <a:off x="7251080" y="3797920"/>
            <a:ext cx="466794" cy="338554"/>
          </a:xfrm>
          <a:prstGeom prst="rect">
            <a:avLst/>
          </a:prstGeom>
          <a:noFill/>
        </p:spPr>
        <p:txBody>
          <a:bodyPr wrap="none" rtlCol="0">
            <a:spAutoFit/>
          </a:bodyPr>
          <a:lstStyle/>
          <a:p>
            <a:r>
              <a:rPr lang="en-US" sz="1600" b="1" dirty="0" smtClean="0">
                <a:solidFill>
                  <a:srgbClr val="000000"/>
                </a:solidFill>
                <a:latin typeface="Wingdings"/>
                <a:ea typeface="Wingdings"/>
                <a:cs typeface="Wingdings"/>
                <a:sym typeface="Wingdings"/>
              </a:rPr>
              <a:t></a:t>
            </a:r>
            <a:endParaRPr lang="en-US" sz="1600" b="1" dirty="0" smtClean="0">
              <a:solidFill>
                <a:srgbClr val="000000"/>
              </a:solidFill>
            </a:endParaRPr>
          </a:p>
        </p:txBody>
      </p:sp>
      <p:sp>
        <p:nvSpPr>
          <p:cNvPr id="24" name="TextBox 23"/>
          <p:cNvSpPr txBox="1"/>
          <p:nvPr/>
        </p:nvSpPr>
        <p:spPr>
          <a:xfrm>
            <a:off x="4724400" y="4350603"/>
            <a:ext cx="2057400" cy="830997"/>
          </a:xfrm>
          <a:prstGeom prst="rect">
            <a:avLst/>
          </a:prstGeom>
          <a:noFill/>
        </p:spPr>
        <p:txBody>
          <a:bodyPr wrap="square" rtlCol="0">
            <a:spAutoFit/>
          </a:bodyPr>
          <a:lstStyle/>
          <a:p>
            <a:pPr marL="171450" indent="-171450">
              <a:buFont typeface="Arial"/>
              <a:buChar char="•"/>
            </a:pPr>
            <a:r>
              <a:rPr lang="en-US" sz="1200" b="1" dirty="0" smtClean="0">
                <a:solidFill>
                  <a:srgbClr val="800000"/>
                </a:solidFill>
              </a:rPr>
              <a:t>Out: Indices to jump</a:t>
            </a:r>
          </a:p>
          <a:p>
            <a:pPr marL="171450" indent="-171450">
              <a:buFont typeface="Arial"/>
              <a:buChar char="•"/>
            </a:pPr>
            <a:r>
              <a:rPr lang="en-US" sz="1200" b="1" dirty="0">
                <a:solidFill>
                  <a:srgbClr val="0B8DFF"/>
                </a:solidFill>
              </a:rPr>
              <a:t>Back: Refined merit function from new start </a:t>
            </a:r>
            <a:r>
              <a:rPr lang="en-US" sz="1200" b="1" dirty="0" smtClean="0">
                <a:solidFill>
                  <a:srgbClr val="0B8DFF"/>
                </a:solidFill>
              </a:rPr>
              <a:t>points</a:t>
            </a:r>
          </a:p>
        </p:txBody>
      </p:sp>
      <p:cxnSp>
        <p:nvCxnSpPr>
          <p:cNvPr id="25" name="Straight Arrow Connector 24"/>
          <p:cNvCxnSpPr>
            <a:endCxn id="19" idx="1"/>
          </p:cNvCxnSpPr>
          <p:nvPr/>
        </p:nvCxnSpPr>
        <p:spPr bwMode="auto">
          <a:xfrm flipV="1">
            <a:off x="6172200" y="2209800"/>
            <a:ext cx="838200" cy="990600"/>
          </a:xfrm>
          <a:prstGeom prst="straightConnector1">
            <a:avLst/>
          </a:prstGeom>
          <a:solidFill>
            <a:schemeClr val="accent1"/>
          </a:solidFill>
          <a:ln w="38100" cap="flat" cmpd="sng" algn="ctr">
            <a:solidFill>
              <a:srgbClr val="800000"/>
            </a:solidFill>
            <a:prstDash val="solid"/>
            <a:round/>
            <a:headEnd type="none" w="med" len="med"/>
            <a:tailEnd type="triangle" w="med" len="med"/>
          </a:ln>
          <a:effectLst/>
        </p:spPr>
      </p:cxnSp>
      <p:cxnSp>
        <p:nvCxnSpPr>
          <p:cNvPr id="37" name="Straight Arrow Connector 36"/>
          <p:cNvCxnSpPr>
            <a:stCxn id="18" idx="3"/>
            <a:endCxn id="20" idx="1"/>
          </p:cNvCxnSpPr>
          <p:nvPr/>
        </p:nvCxnSpPr>
        <p:spPr bwMode="auto">
          <a:xfrm flipV="1">
            <a:off x="6172200" y="3276600"/>
            <a:ext cx="838200" cy="152400"/>
          </a:xfrm>
          <a:prstGeom prst="straightConnector1">
            <a:avLst/>
          </a:prstGeom>
          <a:solidFill>
            <a:schemeClr val="accent1"/>
          </a:solidFill>
          <a:ln w="38100" cap="flat" cmpd="sng" algn="ctr">
            <a:solidFill>
              <a:schemeClr val="accent4">
                <a:lumMod val="60000"/>
                <a:lumOff val="40000"/>
              </a:schemeClr>
            </a:solidFill>
            <a:prstDash val="solid"/>
            <a:round/>
            <a:headEnd type="triangle" w="med" len="med"/>
            <a:tailEnd type="none" w="med" len="med"/>
          </a:ln>
          <a:effectLst/>
        </p:spPr>
      </p:cxnSp>
      <p:sp>
        <p:nvSpPr>
          <p:cNvPr id="40" name="TextBox 39"/>
          <p:cNvSpPr txBox="1"/>
          <p:nvPr/>
        </p:nvSpPr>
        <p:spPr>
          <a:xfrm>
            <a:off x="1676400" y="1143000"/>
            <a:ext cx="1370187" cy="338554"/>
          </a:xfrm>
          <a:prstGeom prst="rect">
            <a:avLst/>
          </a:prstGeom>
          <a:noFill/>
        </p:spPr>
        <p:txBody>
          <a:bodyPr wrap="none" rtlCol="0">
            <a:spAutoFit/>
          </a:bodyPr>
          <a:lstStyle/>
          <a:p>
            <a:pPr algn="ctr"/>
            <a:r>
              <a:rPr lang="en-US" sz="1600" b="1" dirty="0" smtClean="0"/>
              <a:t>Initialization</a:t>
            </a:r>
          </a:p>
        </p:txBody>
      </p:sp>
      <p:sp>
        <p:nvSpPr>
          <p:cNvPr id="41" name="TextBox 40"/>
          <p:cNvSpPr txBox="1"/>
          <p:nvPr/>
        </p:nvSpPr>
        <p:spPr>
          <a:xfrm>
            <a:off x="5199263" y="1143000"/>
            <a:ext cx="2783935" cy="338554"/>
          </a:xfrm>
          <a:prstGeom prst="rect">
            <a:avLst/>
          </a:prstGeom>
          <a:noFill/>
        </p:spPr>
        <p:txBody>
          <a:bodyPr wrap="none" rtlCol="0">
            <a:spAutoFit/>
          </a:bodyPr>
          <a:lstStyle/>
          <a:p>
            <a:pPr algn="ctr"/>
            <a:r>
              <a:rPr lang="en-US" sz="1600" b="1" dirty="0" smtClean="0"/>
              <a:t>Asynchronous Scheduling</a:t>
            </a:r>
          </a:p>
        </p:txBody>
      </p:sp>
      <p:cxnSp>
        <p:nvCxnSpPr>
          <p:cNvPr id="43" name="Straight Connector 42"/>
          <p:cNvCxnSpPr/>
          <p:nvPr/>
        </p:nvCxnSpPr>
        <p:spPr bwMode="auto">
          <a:xfrm>
            <a:off x="4495800" y="1143000"/>
            <a:ext cx="0" cy="4267200"/>
          </a:xfrm>
          <a:prstGeom prst="line">
            <a:avLst/>
          </a:prstGeom>
          <a:solidFill>
            <a:schemeClr val="accent1"/>
          </a:solidFill>
          <a:ln w="28575" cap="flat" cmpd="sng" algn="ctr">
            <a:solidFill>
              <a:schemeClr val="tx1">
                <a:lumMod val="50000"/>
                <a:lumOff val="50000"/>
              </a:schemeClr>
            </a:solidFill>
            <a:prstDash val="solid"/>
            <a:round/>
            <a:headEnd type="none" w="sm" len="sm"/>
            <a:tailEnd type="none" w="sm" len="sm"/>
          </a:ln>
          <a:effectLst/>
        </p:spPr>
      </p:cxnSp>
      <p:cxnSp>
        <p:nvCxnSpPr>
          <p:cNvPr id="30" name="Straight Arrow Connector 29"/>
          <p:cNvCxnSpPr>
            <a:endCxn id="21" idx="1"/>
          </p:cNvCxnSpPr>
          <p:nvPr/>
        </p:nvCxnSpPr>
        <p:spPr bwMode="auto">
          <a:xfrm>
            <a:off x="6172200" y="3581400"/>
            <a:ext cx="838200" cy="1143000"/>
          </a:xfrm>
          <a:prstGeom prst="straightConnector1">
            <a:avLst/>
          </a:prstGeom>
          <a:solidFill>
            <a:schemeClr val="accent1"/>
          </a:solidFill>
          <a:ln w="38100" cap="flat" cmpd="sng" algn="ctr">
            <a:solidFill>
              <a:schemeClr val="tx1">
                <a:lumMod val="50000"/>
                <a:lumOff val="50000"/>
              </a:schemeClr>
            </a:solidFill>
            <a:prstDash val="sysDash"/>
            <a:round/>
            <a:headEnd type="triangle" w="med" len="med"/>
            <a:tailEnd type="triangle" w="med" len="med"/>
          </a:ln>
          <a:effectLst/>
        </p:spPr>
      </p:cxnSp>
      <p:sp>
        <p:nvSpPr>
          <p:cNvPr id="36" name="Rectangle 35"/>
          <p:cNvSpPr/>
          <p:nvPr/>
        </p:nvSpPr>
        <p:spPr bwMode="auto">
          <a:xfrm>
            <a:off x="990600" y="5562600"/>
            <a:ext cx="7162800" cy="615553"/>
          </a:xfrm>
          <a:prstGeom prst="rect">
            <a:avLst/>
          </a:prstGeom>
          <a:solidFill>
            <a:schemeClr val="accent4">
              <a:lumMod val="20000"/>
              <a:lumOff val="80000"/>
            </a:schemeClr>
          </a:solidFill>
          <a:ln w="12700" cap="flat"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274320" tIns="91440" rIns="274320" bIns="91440" numCol="1" rtlCol="0" anchor="ctr" anchorCtr="0" compatLnSpc="1">
            <a:prstTxWarp prst="textNoShape">
              <a:avLst/>
            </a:prstTxWarp>
            <a:spAutoFit/>
          </a:bodyPr>
          <a:lstStyle/>
          <a:p>
            <a:pPr marL="182880" marR="0" indent="-182880" defTabSz="914400" rtl="0" eaLnBrk="0" fontAlgn="base" latinLnBrk="0" hangingPunct="0">
              <a:lnSpc>
                <a:spcPct val="100000"/>
              </a:lnSpc>
              <a:spcBef>
                <a:spcPts val="300"/>
              </a:spcBef>
              <a:spcAft>
                <a:spcPct val="0"/>
              </a:spcAft>
              <a:buClrTx/>
              <a:buSzTx/>
              <a:buFont typeface="Arial"/>
              <a:buChar char="•"/>
              <a:tabLst/>
            </a:pPr>
            <a:r>
              <a:rPr lang="en-US" sz="1400" b="1" dirty="0" smtClean="0"/>
              <a:t>Dynamic computation assignment prioritizes uniform node utilization over communication efficiency in the face of unpredictable computation times</a:t>
            </a:r>
            <a:endParaRPr kumimoji="0" lang="en-US" sz="1400" b="1" i="0" u="none" strike="noStrike" cap="none" normalizeH="0" baseline="0" dirty="0" smtClean="0">
              <a:ln>
                <a:noFill/>
              </a:ln>
              <a:solidFill>
                <a:schemeClr val="tx1"/>
              </a:solidFill>
              <a:effectLst/>
            </a:endParaRPr>
          </a:p>
        </p:txBody>
      </p:sp>
      <p:sp>
        <p:nvSpPr>
          <p:cNvPr id="32" name="TextBox 31"/>
          <p:cNvSpPr txBox="1"/>
          <p:nvPr/>
        </p:nvSpPr>
        <p:spPr>
          <a:xfrm>
            <a:off x="6019800" y="2438400"/>
            <a:ext cx="629274" cy="276999"/>
          </a:xfrm>
          <a:prstGeom prst="rect">
            <a:avLst/>
          </a:prstGeom>
          <a:noFill/>
        </p:spPr>
        <p:txBody>
          <a:bodyPr wrap="none" rtlCol="0">
            <a:spAutoFit/>
          </a:bodyPr>
          <a:lstStyle/>
          <a:p>
            <a:r>
              <a:rPr lang="en-US" sz="1200" b="1" dirty="0" smtClean="0">
                <a:solidFill>
                  <a:srgbClr val="800000"/>
                </a:solidFill>
              </a:rPr>
              <a:t>(</a:t>
            </a:r>
            <a:r>
              <a:rPr lang="en-US" sz="1200" b="1" i="1" dirty="0" err="1" smtClean="0">
                <a:solidFill>
                  <a:srgbClr val="800000"/>
                </a:solidFill>
              </a:rPr>
              <a:t>i</a:t>
            </a:r>
            <a:r>
              <a:rPr lang="en-US" sz="1200" b="1" i="1" dirty="0" err="1">
                <a:solidFill>
                  <a:srgbClr val="800000"/>
                </a:solidFill>
              </a:rPr>
              <a:t>,</a:t>
            </a:r>
            <a:r>
              <a:rPr lang="en-US" sz="1200" b="1" i="1" dirty="0" err="1" smtClean="0">
                <a:solidFill>
                  <a:srgbClr val="800000"/>
                </a:solidFill>
              </a:rPr>
              <a:t>j,k,l</a:t>
            </a:r>
            <a:r>
              <a:rPr lang="en-US" sz="1200" b="1" dirty="0" smtClean="0">
                <a:solidFill>
                  <a:srgbClr val="800000"/>
                </a:solidFill>
              </a:rPr>
              <a:t>)</a:t>
            </a:r>
          </a:p>
        </p:txBody>
      </p:sp>
      <p:sp>
        <p:nvSpPr>
          <p:cNvPr id="39" name="TextBox 38"/>
          <p:cNvSpPr txBox="1"/>
          <p:nvPr/>
        </p:nvSpPr>
        <p:spPr>
          <a:xfrm>
            <a:off x="6477000" y="3352800"/>
            <a:ext cx="316750" cy="276999"/>
          </a:xfrm>
          <a:prstGeom prst="rect">
            <a:avLst/>
          </a:prstGeom>
          <a:noFill/>
        </p:spPr>
        <p:txBody>
          <a:bodyPr wrap="none" rtlCol="0">
            <a:spAutoFit/>
          </a:bodyPr>
          <a:lstStyle/>
          <a:p>
            <a:r>
              <a:rPr lang="en-US" sz="1200" b="1" i="1" dirty="0">
                <a:solidFill>
                  <a:schemeClr val="accent4">
                    <a:lumMod val="60000"/>
                    <a:lumOff val="40000"/>
                  </a:schemeClr>
                </a:solidFill>
              </a:rPr>
              <a:t>F</a:t>
            </a:r>
            <a:endParaRPr lang="en-US" sz="1200" b="1" i="1" dirty="0" smtClean="0">
              <a:solidFill>
                <a:schemeClr val="accent4">
                  <a:lumMod val="60000"/>
                  <a:lumOff val="40000"/>
                </a:schemeClr>
              </a:solidFill>
            </a:endParaRPr>
          </a:p>
        </p:txBody>
      </p:sp>
    </p:spTree>
    <p:extLst>
      <p:ext uri="{BB962C8B-B14F-4D97-AF65-F5344CB8AC3E}">
        <p14:creationId xmlns:p14="http://schemas.microsoft.com/office/powerpoint/2010/main" val="3132935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Efficiency</a:t>
            </a:r>
            <a:endParaRPr lang="en-US" dirty="0"/>
          </a:p>
        </p:txBody>
      </p:sp>
      <p:graphicFrame>
        <p:nvGraphicFramePr>
          <p:cNvPr id="3" name="Chart 2"/>
          <p:cNvGraphicFramePr>
            <a:graphicFrameLocks noGrp="1"/>
          </p:cNvGraphicFramePr>
          <p:nvPr>
            <p:extLst>
              <p:ext uri="{D42A27DB-BD31-4B8C-83A1-F6EECF244321}">
                <p14:modId xmlns:p14="http://schemas.microsoft.com/office/powerpoint/2010/main" val="4272136553"/>
              </p:ext>
            </p:extLst>
          </p:nvPr>
        </p:nvGraphicFramePr>
        <p:xfrm>
          <a:off x="1524000" y="1219200"/>
          <a:ext cx="5562600" cy="3962401"/>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bwMode="auto">
          <a:xfrm>
            <a:off x="1447800" y="5334000"/>
            <a:ext cx="6248400" cy="654025"/>
          </a:xfrm>
          <a:prstGeom prst="rect">
            <a:avLst/>
          </a:prstGeom>
          <a:solidFill>
            <a:schemeClr val="accent4">
              <a:lumMod val="20000"/>
              <a:lumOff val="80000"/>
            </a:schemeClr>
          </a:solidFill>
          <a:ln w="12700" cap="flat" cmpd="sng" algn="ctr">
            <a:solidFill>
              <a:schemeClr val="tx1"/>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274320" tIns="91440" rIns="274320" bIns="91440" numCol="1" rtlCol="0" anchor="ctr" anchorCtr="0" compatLnSpc="1">
            <a:prstTxWarp prst="textNoShape">
              <a:avLst/>
            </a:prstTxWarp>
            <a:spAutoFit/>
          </a:bodyPr>
          <a:lstStyle/>
          <a:p>
            <a:pPr marL="182880" marR="0" indent="-182880" defTabSz="914400" rtl="0" eaLnBrk="0" fontAlgn="base" latinLnBrk="0" hangingPunct="0">
              <a:lnSpc>
                <a:spcPct val="100000"/>
              </a:lnSpc>
              <a:spcBef>
                <a:spcPts val="300"/>
              </a:spcBef>
              <a:spcAft>
                <a:spcPct val="0"/>
              </a:spcAft>
              <a:buClrTx/>
              <a:buSzTx/>
              <a:buFont typeface="Arial"/>
              <a:buChar char="•"/>
              <a:tabLst/>
            </a:pPr>
            <a:r>
              <a:rPr lang="en-US" sz="1400" b="1" dirty="0"/>
              <a:t>C</a:t>
            </a:r>
            <a:r>
              <a:rPr kumimoji="0" lang="en-US" sz="1400" b="1" i="0" u="none" strike="noStrike" cap="none" normalizeH="0" baseline="0" dirty="0" smtClean="0">
                <a:ln>
                  <a:noFill/>
                </a:ln>
                <a:solidFill>
                  <a:schemeClr val="tx1"/>
                </a:solidFill>
                <a:effectLst/>
              </a:rPr>
              <a:t>omputation </a:t>
            </a:r>
            <a:r>
              <a:rPr lang="en-US" sz="1400" b="1" dirty="0" smtClean="0"/>
              <a:t>time scales linearly with processor count</a:t>
            </a:r>
          </a:p>
          <a:p>
            <a:pPr marL="182880" marR="0" indent="-182880" defTabSz="914400" rtl="0" eaLnBrk="0" fontAlgn="base" latinLnBrk="0" hangingPunct="0">
              <a:lnSpc>
                <a:spcPct val="100000"/>
              </a:lnSpc>
              <a:spcBef>
                <a:spcPts val="300"/>
              </a:spcBef>
              <a:spcAft>
                <a:spcPct val="0"/>
              </a:spcAft>
              <a:buClrTx/>
              <a:buSzTx/>
              <a:buFont typeface="Arial"/>
              <a:buChar char="•"/>
              <a:tabLst/>
            </a:pPr>
            <a:r>
              <a:rPr kumimoji="0" lang="en-US" sz="1400" b="1" i="0" u="none" strike="noStrike" cap="none" normalizeH="0" baseline="0" dirty="0" smtClean="0">
                <a:ln>
                  <a:noFill/>
                </a:ln>
                <a:solidFill>
                  <a:schemeClr val="tx1"/>
                </a:solidFill>
                <a:effectLst/>
              </a:rPr>
              <a:t>Parallel algorithm is not communication-limited</a:t>
            </a:r>
          </a:p>
        </p:txBody>
      </p:sp>
    </p:spTree>
    <p:extLst>
      <p:ext uri="{BB962C8B-B14F-4D97-AF65-F5344CB8AC3E}">
        <p14:creationId xmlns:p14="http://schemas.microsoft.com/office/powerpoint/2010/main" val="3073561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hart 11"/>
          <p:cNvGraphicFramePr>
            <a:graphicFrameLocks/>
          </p:cNvGraphicFramePr>
          <p:nvPr>
            <p:extLst>
              <p:ext uri="{D42A27DB-BD31-4B8C-83A1-F6EECF244321}">
                <p14:modId xmlns:p14="http://schemas.microsoft.com/office/powerpoint/2010/main" val="3833015511"/>
              </p:ext>
            </p:extLst>
          </p:nvPr>
        </p:nvGraphicFramePr>
        <p:xfrm>
          <a:off x="1904999" y="1672868"/>
          <a:ext cx="6022975" cy="3813532"/>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smtClean="0"/>
              <a:t>AR Coating </a:t>
            </a:r>
            <a:r>
              <a:rPr lang="en-US" smtClean="0"/>
              <a:t>Design </a:t>
            </a:r>
            <a:r>
              <a:rPr lang="en-US" smtClean="0"/>
              <a:t>Example</a:t>
            </a:r>
            <a:endParaRPr lang="en-US" dirty="0"/>
          </a:p>
        </p:txBody>
      </p:sp>
      <p:sp>
        <p:nvSpPr>
          <p:cNvPr id="4" name="TextBox 3"/>
          <p:cNvSpPr txBox="1"/>
          <p:nvPr/>
        </p:nvSpPr>
        <p:spPr>
          <a:xfrm>
            <a:off x="2286000" y="1447800"/>
            <a:ext cx="4267200" cy="338554"/>
          </a:xfrm>
          <a:prstGeom prst="rect">
            <a:avLst/>
          </a:prstGeom>
          <a:noFill/>
        </p:spPr>
        <p:txBody>
          <a:bodyPr wrap="square" rtlCol="0">
            <a:spAutoFit/>
          </a:bodyPr>
          <a:lstStyle/>
          <a:p>
            <a:pPr algn="ctr"/>
            <a:r>
              <a:rPr lang="en-US" sz="1600" b="1" dirty="0" smtClean="0"/>
              <a:t>Reflectivity</a:t>
            </a:r>
            <a:endParaRPr lang="en-US" sz="1600" b="1" dirty="0"/>
          </a:p>
        </p:txBody>
      </p:sp>
      <p:sp>
        <p:nvSpPr>
          <p:cNvPr id="7" name="TextBox 6"/>
          <p:cNvSpPr txBox="1"/>
          <p:nvPr/>
        </p:nvSpPr>
        <p:spPr>
          <a:xfrm>
            <a:off x="9755" y="6627168"/>
            <a:ext cx="6317392" cy="230832"/>
          </a:xfrm>
          <a:prstGeom prst="rect">
            <a:avLst/>
          </a:prstGeom>
          <a:noFill/>
        </p:spPr>
        <p:txBody>
          <a:bodyPr wrap="none" rtlCol="0">
            <a:spAutoFit/>
          </a:bodyPr>
          <a:lstStyle/>
          <a:p>
            <a:r>
              <a:rPr lang="en-US" sz="900" dirty="0" smtClean="0"/>
              <a:t>*</a:t>
            </a:r>
            <a:r>
              <a:rPr lang="en-US" sz="900" dirty="0"/>
              <a:t>F</a:t>
            </a:r>
            <a:r>
              <a:rPr lang="en-US" sz="900" dirty="0" smtClean="0"/>
              <a:t>ollowing </a:t>
            </a:r>
            <a:r>
              <a:rPr lang="en-US" sz="900" dirty="0" err="1" smtClean="0"/>
              <a:t>Dobrowolski</a:t>
            </a:r>
            <a:r>
              <a:rPr lang="en-US" sz="900" dirty="0" smtClean="0"/>
              <a:t> et al, “Optimal single-band normal-incidence antireflection coatings”, Optics Letters </a:t>
            </a:r>
            <a:r>
              <a:rPr lang="en-US" sz="900" b="1" dirty="0" smtClean="0"/>
              <a:t>35</a:t>
            </a:r>
            <a:r>
              <a:rPr lang="en-US" sz="900" dirty="0" smtClean="0"/>
              <a:t> (1996) </a:t>
            </a:r>
            <a:endParaRPr lang="en-US" sz="900" dirty="0"/>
          </a:p>
        </p:txBody>
      </p:sp>
      <p:sp>
        <p:nvSpPr>
          <p:cNvPr id="8" name="TextBox 7"/>
          <p:cNvSpPr txBox="1"/>
          <p:nvPr/>
        </p:nvSpPr>
        <p:spPr>
          <a:xfrm>
            <a:off x="0" y="957590"/>
            <a:ext cx="9143999" cy="246221"/>
          </a:xfrm>
          <a:prstGeom prst="rect">
            <a:avLst/>
          </a:prstGeom>
          <a:noFill/>
        </p:spPr>
        <p:txBody>
          <a:bodyPr wrap="square" rtlCol="0">
            <a:spAutoFit/>
          </a:bodyPr>
          <a:lstStyle/>
          <a:p>
            <a:pPr algn="ctr"/>
            <a:r>
              <a:rPr lang="en-US" sz="1000" b="1" dirty="0" smtClean="0">
                <a:latin typeface="Wingdings"/>
                <a:ea typeface="Wingdings"/>
                <a:cs typeface="Wingdings"/>
                <a:sym typeface="Wingdings"/>
              </a:rPr>
              <a:t></a:t>
            </a:r>
            <a:r>
              <a:rPr lang="en-US" sz="1000" b="1" dirty="0" smtClean="0">
                <a:sym typeface="Wingdings"/>
              </a:rPr>
              <a:t> </a:t>
            </a:r>
            <a:r>
              <a:rPr lang="en-US" sz="1000" b="1" dirty="0" smtClean="0"/>
              <a:t>18 layer AR coating on 1.52 </a:t>
            </a:r>
            <a:r>
              <a:rPr lang="en-US" sz="1000" b="1" dirty="0" smtClean="0"/>
              <a:t>substrate     </a:t>
            </a:r>
            <a:r>
              <a:rPr lang="en-US" sz="1000" b="1" dirty="0" smtClean="0">
                <a:latin typeface="Wingdings"/>
                <a:ea typeface="Wingdings"/>
                <a:cs typeface="Wingdings"/>
                <a:sym typeface="Wingdings"/>
              </a:rPr>
              <a:t></a:t>
            </a:r>
            <a:r>
              <a:rPr lang="en-US" sz="1000" b="1" dirty="0" smtClean="0">
                <a:sym typeface="Wingdings"/>
              </a:rPr>
              <a:t> </a:t>
            </a:r>
            <a:r>
              <a:rPr lang="en-US" sz="1000" b="1" dirty="0">
                <a:sym typeface="Wingdings"/>
              </a:rPr>
              <a:t>L</a:t>
            </a:r>
            <a:r>
              <a:rPr lang="en-US" sz="1000" b="1" dirty="0" smtClean="0">
                <a:sym typeface="Wingdings"/>
              </a:rPr>
              <a:t>ow index: 1.38, high index: </a:t>
            </a:r>
            <a:r>
              <a:rPr lang="en-US" sz="1000" b="1" dirty="0" smtClean="0">
                <a:sym typeface="Wingdings"/>
              </a:rPr>
              <a:t>2.35     </a:t>
            </a:r>
            <a:r>
              <a:rPr lang="en-US" sz="1000" b="1" dirty="0" smtClean="0">
                <a:latin typeface="Wingdings"/>
                <a:ea typeface="Wingdings"/>
                <a:cs typeface="Wingdings"/>
                <a:sym typeface="Wingdings"/>
              </a:rPr>
              <a:t></a:t>
            </a:r>
            <a:r>
              <a:rPr lang="en-US" sz="1000" b="1" dirty="0" smtClean="0">
                <a:sym typeface="Wingdings"/>
              </a:rPr>
              <a:t> </a:t>
            </a:r>
            <a:r>
              <a:rPr lang="en-US" sz="1000" b="1" dirty="0">
                <a:sym typeface="Wingdings"/>
              </a:rPr>
              <a:t>Trivial start point: uniform 1/20</a:t>
            </a:r>
            <a:r>
              <a:rPr lang="en-US" sz="1000" b="1" baseline="30000" dirty="0">
                <a:sym typeface="Wingdings"/>
              </a:rPr>
              <a:t>th</a:t>
            </a:r>
            <a:r>
              <a:rPr lang="en-US" sz="1000" b="1" dirty="0">
                <a:sym typeface="Wingdings"/>
              </a:rPr>
              <a:t> mean wave </a:t>
            </a:r>
            <a:r>
              <a:rPr lang="en-US" sz="1000" b="1" dirty="0" smtClean="0">
                <a:sym typeface="Wingdings"/>
              </a:rPr>
              <a:t>layers     </a:t>
            </a:r>
            <a:r>
              <a:rPr lang="en-US" sz="1000" b="1" dirty="0" smtClean="0">
                <a:latin typeface="Wingdings"/>
                <a:ea typeface="Wingdings"/>
                <a:cs typeface="Wingdings"/>
                <a:sym typeface="Wingdings"/>
              </a:rPr>
              <a:t></a:t>
            </a:r>
            <a:r>
              <a:rPr lang="en-US" sz="1000" b="1" dirty="0" smtClean="0">
                <a:sym typeface="Wingdings"/>
              </a:rPr>
              <a:t> </a:t>
            </a:r>
            <a:r>
              <a:rPr lang="en-US" sz="1000" b="1" i="1" dirty="0" smtClean="0">
                <a:sym typeface="Wingdings"/>
              </a:rPr>
              <a:t>k</a:t>
            </a:r>
            <a:r>
              <a:rPr lang="en-US" sz="1000" b="1" dirty="0" smtClean="0">
                <a:sym typeface="Wingdings"/>
              </a:rPr>
              <a:t> = 2 </a:t>
            </a:r>
            <a:endParaRPr lang="en-US" sz="1000" b="1" dirty="0"/>
          </a:p>
        </p:txBody>
      </p:sp>
      <p:sp>
        <p:nvSpPr>
          <p:cNvPr id="9" name="TextBox 8"/>
          <p:cNvSpPr txBox="1"/>
          <p:nvPr/>
        </p:nvSpPr>
        <p:spPr>
          <a:xfrm>
            <a:off x="2286000" y="5407223"/>
            <a:ext cx="4267200" cy="307777"/>
          </a:xfrm>
          <a:prstGeom prst="rect">
            <a:avLst/>
          </a:prstGeom>
          <a:noFill/>
        </p:spPr>
        <p:txBody>
          <a:bodyPr wrap="square" rtlCol="0">
            <a:spAutoFit/>
          </a:bodyPr>
          <a:lstStyle/>
          <a:p>
            <a:pPr algn="ctr"/>
            <a:r>
              <a:rPr lang="en-US" sz="1400" b="1" dirty="0" smtClean="0"/>
              <a:t>Wavelength (um)</a:t>
            </a:r>
            <a:endParaRPr lang="en-US" sz="1400" b="1" dirty="0"/>
          </a:p>
        </p:txBody>
      </p:sp>
      <p:sp>
        <p:nvSpPr>
          <p:cNvPr id="5" name="TextBox 4"/>
          <p:cNvSpPr txBox="1"/>
          <p:nvPr/>
        </p:nvSpPr>
        <p:spPr>
          <a:xfrm>
            <a:off x="3200400" y="3505200"/>
            <a:ext cx="951886" cy="261610"/>
          </a:xfrm>
          <a:prstGeom prst="rect">
            <a:avLst/>
          </a:prstGeom>
          <a:noFill/>
        </p:spPr>
        <p:txBody>
          <a:bodyPr wrap="none" rtlCol="0">
            <a:spAutoFit/>
          </a:bodyPr>
          <a:lstStyle/>
          <a:p>
            <a:r>
              <a:rPr lang="en-US" sz="1100" b="1" dirty="0" err="1" smtClean="0">
                <a:solidFill>
                  <a:schemeClr val="tx1">
                    <a:lumMod val="50000"/>
                    <a:lumOff val="50000"/>
                  </a:schemeClr>
                </a:solidFill>
              </a:rPr>
              <a:t>R</a:t>
            </a:r>
            <a:r>
              <a:rPr lang="en-US" sz="1100" b="1" baseline="-25000" dirty="0" err="1" smtClean="0">
                <a:solidFill>
                  <a:schemeClr val="tx1">
                    <a:lumMod val="50000"/>
                    <a:lumOff val="50000"/>
                  </a:schemeClr>
                </a:solidFill>
              </a:rPr>
              <a:t>av</a:t>
            </a:r>
            <a:r>
              <a:rPr lang="en-US" sz="1100" b="1" dirty="0" smtClean="0">
                <a:solidFill>
                  <a:schemeClr val="tx1">
                    <a:lumMod val="50000"/>
                    <a:lumOff val="50000"/>
                  </a:schemeClr>
                </a:solidFill>
              </a:rPr>
              <a:t> = 0.16%</a:t>
            </a:r>
          </a:p>
        </p:txBody>
      </p:sp>
      <p:sp>
        <p:nvSpPr>
          <p:cNvPr id="11" name="TextBox 10"/>
          <p:cNvSpPr txBox="1"/>
          <p:nvPr/>
        </p:nvSpPr>
        <p:spPr>
          <a:xfrm>
            <a:off x="4913260" y="4800600"/>
            <a:ext cx="1030340" cy="261610"/>
          </a:xfrm>
          <a:prstGeom prst="rect">
            <a:avLst/>
          </a:prstGeom>
          <a:noFill/>
        </p:spPr>
        <p:txBody>
          <a:bodyPr wrap="none" rtlCol="0">
            <a:spAutoFit/>
          </a:bodyPr>
          <a:lstStyle/>
          <a:p>
            <a:r>
              <a:rPr lang="en-US" sz="1100" b="1" dirty="0" err="1" smtClean="0">
                <a:solidFill>
                  <a:schemeClr val="accent4">
                    <a:lumMod val="60000"/>
                    <a:lumOff val="40000"/>
                  </a:schemeClr>
                </a:solidFill>
              </a:rPr>
              <a:t>R</a:t>
            </a:r>
            <a:r>
              <a:rPr lang="en-US" sz="1100" b="1" baseline="-25000" dirty="0" err="1" smtClean="0">
                <a:solidFill>
                  <a:schemeClr val="accent4">
                    <a:lumMod val="60000"/>
                    <a:lumOff val="40000"/>
                  </a:schemeClr>
                </a:solidFill>
              </a:rPr>
              <a:t>av</a:t>
            </a:r>
            <a:r>
              <a:rPr lang="en-US" sz="1100" b="1" dirty="0" smtClean="0">
                <a:solidFill>
                  <a:schemeClr val="accent4">
                    <a:lumMod val="60000"/>
                    <a:lumOff val="40000"/>
                  </a:schemeClr>
                </a:solidFill>
              </a:rPr>
              <a:t> = 0.063%</a:t>
            </a:r>
          </a:p>
        </p:txBody>
      </p:sp>
    </p:spTree>
    <p:extLst>
      <p:ext uri="{BB962C8B-B14F-4D97-AF65-F5344CB8AC3E}">
        <p14:creationId xmlns:p14="http://schemas.microsoft.com/office/powerpoint/2010/main" val="709731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AR Coating Design Results</a:t>
            </a:r>
            <a:endParaRPr lang="en-US" dirty="0"/>
          </a:p>
        </p:txBody>
      </p:sp>
      <p:pic>
        <p:nvPicPr>
          <p:cNvPr id="5" name="Picture 4"/>
          <p:cNvPicPr>
            <a:picLocks noChangeAspect="1"/>
          </p:cNvPicPr>
          <p:nvPr/>
        </p:nvPicPr>
        <p:blipFill rotWithShape="1">
          <a:blip r:embed="rId3"/>
          <a:srcRect t="25756" r="48211" b="5764"/>
          <a:stretch/>
        </p:blipFill>
        <p:spPr>
          <a:xfrm>
            <a:off x="5257800" y="1481941"/>
            <a:ext cx="3124200" cy="4419600"/>
          </a:xfrm>
          <a:prstGeom prst="rect">
            <a:avLst/>
          </a:prstGeom>
        </p:spPr>
      </p:pic>
      <p:sp>
        <p:nvSpPr>
          <p:cNvPr id="6" name="TextBox 5"/>
          <p:cNvSpPr txBox="1"/>
          <p:nvPr/>
        </p:nvSpPr>
        <p:spPr>
          <a:xfrm>
            <a:off x="9755" y="6611779"/>
            <a:ext cx="6528425" cy="246221"/>
          </a:xfrm>
          <a:prstGeom prst="rect">
            <a:avLst/>
          </a:prstGeom>
          <a:noFill/>
        </p:spPr>
        <p:txBody>
          <a:bodyPr wrap="none" rtlCol="0" anchor="b">
            <a:spAutoFit/>
          </a:bodyPr>
          <a:lstStyle/>
          <a:p>
            <a:r>
              <a:rPr lang="en-US" sz="1000" dirty="0" smtClean="0"/>
              <a:t>*J. A. </a:t>
            </a:r>
            <a:r>
              <a:rPr lang="en-US" sz="1000" dirty="0" err="1" smtClean="0"/>
              <a:t>Dobrowolski</a:t>
            </a:r>
            <a:r>
              <a:rPr lang="en-US" sz="1000" dirty="0" smtClean="0"/>
              <a:t> et al, “Optimal single-band normal-incidence antireflection coatings”, Optics Letters </a:t>
            </a:r>
            <a:r>
              <a:rPr lang="en-US" sz="1000" b="1" dirty="0" smtClean="0"/>
              <a:t>35</a:t>
            </a:r>
            <a:r>
              <a:rPr lang="en-US" sz="1000" dirty="0" smtClean="0"/>
              <a:t> (1996) </a:t>
            </a:r>
            <a:endParaRPr lang="en-US" sz="1000" dirty="0"/>
          </a:p>
        </p:txBody>
      </p:sp>
      <p:sp>
        <p:nvSpPr>
          <p:cNvPr id="7" name="TextBox 6"/>
          <p:cNvSpPr txBox="1"/>
          <p:nvPr/>
        </p:nvSpPr>
        <p:spPr>
          <a:xfrm>
            <a:off x="5562600" y="1219200"/>
            <a:ext cx="2918036" cy="307777"/>
          </a:xfrm>
          <a:prstGeom prst="rect">
            <a:avLst/>
          </a:prstGeom>
          <a:noFill/>
        </p:spPr>
        <p:txBody>
          <a:bodyPr wrap="none" rtlCol="0">
            <a:spAutoFit/>
          </a:bodyPr>
          <a:lstStyle/>
          <a:p>
            <a:pPr algn="ctr"/>
            <a:r>
              <a:rPr lang="en-US" sz="1400" b="1" dirty="0" smtClean="0"/>
              <a:t>Antireflection coating literature*</a:t>
            </a:r>
            <a:endParaRPr lang="en-US" sz="1400" b="1" dirty="0"/>
          </a:p>
        </p:txBody>
      </p:sp>
      <p:sp>
        <p:nvSpPr>
          <p:cNvPr id="8" name="TextBox 7"/>
          <p:cNvSpPr txBox="1"/>
          <p:nvPr/>
        </p:nvSpPr>
        <p:spPr>
          <a:xfrm>
            <a:off x="495366" y="1219200"/>
            <a:ext cx="3815543" cy="307777"/>
          </a:xfrm>
          <a:prstGeom prst="rect">
            <a:avLst/>
          </a:prstGeom>
          <a:noFill/>
        </p:spPr>
        <p:txBody>
          <a:bodyPr wrap="none" rtlCol="0">
            <a:spAutoFit/>
          </a:bodyPr>
          <a:lstStyle/>
          <a:p>
            <a:pPr algn="ctr"/>
            <a:r>
              <a:rPr lang="en-US" sz="1400" b="1" dirty="0" smtClean="0"/>
              <a:t>Combinatorial opt. from trivial start point</a:t>
            </a:r>
            <a:endParaRPr lang="en-US" sz="1400" b="1" dirty="0"/>
          </a:p>
        </p:txBody>
      </p:sp>
      <p:graphicFrame>
        <p:nvGraphicFramePr>
          <p:cNvPr id="9" name="Chart 8"/>
          <p:cNvGraphicFramePr>
            <a:graphicFrameLocks/>
          </p:cNvGraphicFramePr>
          <p:nvPr>
            <p:extLst>
              <p:ext uri="{D42A27DB-BD31-4B8C-83A1-F6EECF244321}">
                <p14:modId xmlns:p14="http://schemas.microsoft.com/office/powerpoint/2010/main" val="2298803990"/>
              </p:ext>
            </p:extLst>
          </p:nvPr>
        </p:nvGraphicFramePr>
        <p:xfrm>
          <a:off x="381000" y="1405742"/>
          <a:ext cx="3962400" cy="1600200"/>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p:cNvSpPr txBox="1"/>
          <p:nvPr/>
        </p:nvSpPr>
        <p:spPr>
          <a:xfrm>
            <a:off x="914400" y="5971401"/>
            <a:ext cx="3276600" cy="276999"/>
          </a:xfrm>
          <a:prstGeom prst="rect">
            <a:avLst/>
          </a:prstGeom>
          <a:noFill/>
        </p:spPr>
        <p:txBody>
          <a:bodyPr wrap="square" rtlCol="0">
            <a:spAutoFit/>
          </a:bodyPr>
          <a:lstStyle/>
          <a:p>
            <a:pPr algn="ctr"/>
            <a:r>
              <a:rPr lang="en-US" sz="1200" b="1" dirty="0" smtClean="0"/>
              <a:t>Wavelength (um)</a:t>
            </a:r>
            <a:endParaRPr lang="en-US" sz="1200" b="1" dirty="0"/>
          </a:p>
        </p:txBody>
      </p:sp>
      <p:sp>
        <p:nvSpPr>
          <p:cNvPr id="10" name="TextBox 9"/>
          <p:cNvSpPr txBox="1"/>
          <p:nvPr/>
        </p:nvSpPr>
        <p:spPr>
          <a:xfrm>
            <a:off x="5867400" y="5971401"/>
            <a:ext cx="2438400" cy="276999"/>
          </a:xfrm>
          <a:prstGeom prst="rect">
            <a:avLst/>
          </a:prstGeom>
          <a:noFill/>
        </p:spPr>
        <p:txBody>
          <a:bodyPr wrap="square" rtlCol="0">
            <a:spAutoFit/>
          </a:bodyPr>
          <a:lstStyle/>
          <a:p>
            <a:pPr algn="ctr"/>
            <a:r>
              <a:rPr lang="en-US" sz="1200" b="1" dirty="0" smtClean="0"/>
              <a:t>Wavelength (um)</a:t>
            </a:r>
            <a:endParaRPr lang="en-US" sz="1200" b="1" dirty="0"/>
          </a:p>
        </p:txBody>
      </p:sp>
      <p:sp>
        <p:nvSpPr>
          <p:cNvPr id="11" name="TextBox 10"/>
          <p:cNvSpPr txBox="1"/>
          <p:nvPr/>
        </p:nvSpPr>
        <p:spPr>
          <a:xfrm rot="16200000">
            <a:off x="-289818" y="3454297"/>
            <a:ext cx="1005729" cy="276999"/>
          </a:xfrm>
          <a:prstGeom prst="rect">
            <a:avLst/>
          </a:prstGeom>
          <a:noFill/>
        </p:spPr>
        <p:txBody>
          <a:bodyPr wrap="none" rtlCol="0">
            <a:spAutoFit/>
          </a:bodyPr>
          <a:lstStyle/>
          <a:p>
            <a:pPr algn="ctr"/>
            <a:r>
              <a:rPr lang="en-US" sz="1200" b="1" dirty="0" smtClean="0"/>
              <a:t>Reflectivity</a:t>
            </a:r>
            <a:endParaRPr lang="en-US" sz="1200" b="1" dirty="0"/>
          </a:p>
        </p:txBody>
      </p:sp>
      <p:graphicFrame>
        <p:nvGraphicFramePr>
          <p:cNvPr id="13" name="Chart 12"/>
          <p:cNvGraphicFramePr>
            <a:graphicFrameLocks/>
          </p:cNvGraphicFramePr>
          <p:nvPr>
            <p:extLst>
              <p:ext uri="{D42A27DB-BD31-4B8C-83A1-F6EECF244321}">
                <p14:modId xmlns:p14="http://schemas.microsoft.com/office/powerpoint/2010/main" val="2316084928"/>
              </p:ext>
            </p:extLst>
          </p:nvPr>
        </p:nvGraphicFramePr>
        <p:xfrm>
          <a:off x="381000" y="4377541"/>
          <a:ext cx="4038600" cy="1676400"/>
        </p:xfrm>
        <a:graphic>
          <a:graphicData uri="http://schemas.openxmlformats.org/drawingml/2006/chart">
            <c:chart xmlns:c="http://schemas.openxmlformats.org/drawingml/2006/chart" xmlns:r="http://schemas.openxmlformats.org/officeDocument/2006/relationships" r:id="rId5"/>
          </a:graphicData>
        </a:graphic>
      </p:graphicFrame>
      <p:sp>
        <p:nvSpPr>
          <p:cNvPr id="14" name="TextBox 13"/>
          <p:cNvSpPr txBox="1"/>
          <p:nvPr/>
        </p:nvSpPr>
        <p:spPr>
          <a:xfrm>
            <a:off x="1996622" y="1558141"/>
            <a:ext cx="991900" cy="253916"/>
          </a:xfrm>
          <a:prstGeom prst="rect">
            <a:avLst/>
          </a:prstGeom>
          <a:noFill/>
        </p:spPr>
        <p:txBody>
          <a:bodyPr wrap="none" rtlCol="0">
            <a:spAutoFit/>
          </a:bodyPr>
          <a:lstStyle/>
          <a:p>
            <a:pPr algn="ctr"/>
            <a:r>
              <a:rPr lang="en-US" sz="1050" b="1" dirty="0" err="1" smtClean="0"/>
              <a:t>R</a:t>
            </a:r>
            <a:r>
              <a:rPr lang="en-US" sz="1050" b="1" baseline="-25000" dirty="0" err="1" smtClean="0"/>
              <a:t>av</a:t>
            </a:r>
            <a:r>
              <a:rPr lang="en-US" sz="1050" b="1" dirty="0" smtClean="0"/>
              <a:t> = 0.072%</a:t>
            </a:r>
            <a:endParaRPr lang="en-US" sz="1050" b="1" dirty="0"/>
          </a:p>
        </p:txBody>
      </p:sp>
      <p:sp>
        <p:nvSpPr>
          <p:cNvPr id="16" name="TextBox 15"/>
          <p:cNvSpPr txBox="1"/>
          <p:nvPr/>
        </p:nvSpPr>
        <p:spPr>
          <a:xfrm>
            <a:off x="1996622" y="4529941"/>
            <a:ext cx="991900" cy="253916"/>
          </a:xfrm>
          <a:prstGeom prst="rect">
            <a:avLst/>
          </a:prstGeom>
          <a:noFill/>
        </p:spPr>
        <p:txBody>
          <a:bodyPr wrap="none" rtlCol="0">
            <a:spAutoFit/>
          </a:bodyPr>
          <a:lstStyle/>
          <a:p>
            <a:pPr algn="ctr"/>
            <a:r>
              <a:rPr lang="en-US" sz="1050" b="1" dirty="0" err="1" smtClean="0"/>
              <a:t>R</a:t>
            </a:r>
            <a:r>
              <a:rPr lang="en-US" sz="1050" b="1" baseline="-25000" dirty="0" err="1" smtClean="0"/>
              <a:t>av</a:t>
            </a:r>
            <a:r>
              <a:rPr lang="en-US" sz="1050" b="1" dirty="0" smtClean="0"/>
              <a:t> = 0.045%</a:t>
            </a:r>
            <a:endParaRPr lang="en-US" sz="1050" b="1" dirty="0"/>
          </a:p>
        </p:txBody>
      </p:sp>
      <p:sp>
        <p:nvSpPr>
          <p:cNvPr id="17" name="TextBox 16"/>
          <p:cNvSpPr txBox="1"/>
          <p:nvPr/>
        </p:nvSpPr>
        <p:spPr>
          <a:xfrm>
            <a:off x="4539171" y="2015341"/>
            <a:ext cx="718629" cy="307777"/>
          </a:xfrm>
          <a:prstGeom prst="rect">
            <a:avLst/>
          </a:prstGeom>
          <a:noFill/>
        </p:spPr>
        <p:txBody>
          <a:bodyPr wrap="none" rtlCol="0">
            <a:spAutoFit/>
          </a:bodyPr>
          <a:lstStyle/>
          <a:p>
            <a:pPr algn="ctr"/>
            <a:r>
              <a:rPr lang="en-US" sz="1400" b="1" dirty="0" smtClean="0"/>
              <a:t>N = 14</a:t>
            </a:r>
            <a:endParaRPr lang="en-US" sz="1400" b="1" dirty="0"/>
          </a:p>
        </p:txBody>
      </p:sp>
      <p:sp>
        <p:nvSpPr>
          <p:cNvPr id="18" name="TextBox 17"/>
          <p:cNvSpPr txBox="1"/>
          <p:nvPr/>
        </p:nvSpPr>
        <p:spPr>
          <a:xfrm>
            <a:off x="4539171" y="3463141"/>
            <a:ext cx="718629" cy="307777"/>
          </a:xfrm>
          <a:prstGeom prst="rect">
            <a:avLst/>
          </a:prstGeom>
          <a:noFill/>
        </p:spPr>
        <p:txBody>
          <a:bodyPr wrap="none" rtlCol="0">
            <a:spAutoFit/>
          </a:bodyPr>
          <a:lstStyle/>
          <a:p>
            <a:pPr algn="ctr"/>
            <a:r>
              <a:rPr lang="en-US" sz="1400" b="1" dirty="0" smtClean="0"/>
              <a:t>N = 20</a:t>
            </a:r>
            <a:endParaRPr lang="en-US" sz="1400" b="1" dirty="0"/>
          </a:p>
        </p:txBody>
      </p:sp>
      <p:sp>
        <p:nvSpPr>
          <p:cNvPr id="19" name="TextBox 18"/>
          <p:cNvSpPr txBox="1"/>
          <p:nvPr/>
        </p:nvSpPr>
        <p:spPr>
          <a:xfrm>
            <a:off x="4539171" y="4834741"/>
            <a:ext cx="718629" cy="307777"/>
          </a:xfrm>
          <a:prstGeom prst="rect">
            <a:avLst/>
          </a:prstGeom>
          <a:noFill/>
        </p:spPr>
        <p:txBody>
          <a:bodyPr wrap="none" rtlCol="0">
            <a:spAutoFit/>
          </a:bodyPr>
          <a:lstStyle/>
          <a:p>
            <a:pPr algn="ctr"/>
            <a:r>
              <a:rPr lang="en-US" sz="1400" b="1" dirty="0" smtClean="0"/>
              <a:t>N = 26</a:t>
            </a:r>
            <a:endParaRPr lang="en-US" sz="1400" b="1" dirty="0"/>
          </a:p>
        </p:txBody>
      </p:sp>
      <p:sp>
        <p:nvSpPr>
          <p:cNvPr id="20" name="TextBox 19"/>
          <p:cNvSpPr txBox="1"/>
          <p:nvPr/>
        </p:nvSpPr>
        <p:spPr>
          <a:xfrm>
            <a:off x="0" y="957590"/>
            <a:ext cx="9143999" cy="246221"/>
          </a:xfrm>
          <a:prstGeom prst="rect">
            <a:avLst/>
          </a:prstGeom>
          <a:noFill/>
        </p:spPr>
        <p:txBody>
          <a:bodyPr wrap="square" rtlCol="0">
            <a:spAutoFit/>
          </a:bodyPr>
          <a:lstStyle/>
          <a:p>
            <a:pPr algn="ctr"/>
            <a:r>
              <a:rPr lang="en-US" sz="1000" b="1" dirty="0" smtClean="0">
                <a:latin typeface="Wingdings"/>
                <a:ea typeface="Wingdings"/>
                <a:cs typeface="Wingdings"/>
                <a:sym typeface="Wingdings"/>
              </a:rPr>
              <a:t></a:t>
            </a:r>
            <a:r>
              <a:rPr lang="en-US" sz="1000" b="1" dirty="0" smtClean="0">
                <a:sym typeface="Wingdings"/>
              </a:rPr>
              <a:t> </a:t>
            </a:r>
            <a:r>
              <a:rPr lang="en-US" sz="1000" b="1" dirty="0" smtClean="0"/>
              <a:t>14 layer AR coating on 1.52 substrate     </a:t>
            </a:r>
            <a:r>
              <a:rPr lang="en-US" sz="1000" b="1" dirty="0" smtClean="0">
                <a:latin typeface="Wingdings"/>
                <a:ea typeface="Wingdings"/>
                <a:cs typeface="Wingdings"/>
                <a:sym typeface="Wingdings"/>
              </a:rPr>
              <a:t></a:t>
            </a:r>
            <a:r>
              <a:rPr lang="en-US" sz="1000" b="1" dirty="0" smtClean="0">
                <a:sym typeface="Wingdings"/>
              </a:rPr>
              <a:t> </a:t>
            </a:r>
            <a:r>
              <a:rPr lang="en-US" sz="1000" b="1" dirty="0">
                <a:sym typeface="Wingdings"/>
              </a:rPr>
              <a:t>L</a:t>
            </a:r>
            <a:r>
              <a:rPr lang="en-US" sz="1000" b="1" dirty="0" smtClean="0">
                <a:sym typeface="Wingdings"/>
              </a:rPr>
              <a:t>ow index: 1.38, high index: 2.35     </a:t>
            </a:r>
            <a:r>
              <a:rPr lang="en-US" sz="1000" b="1" dirty="0">
                <a:latin typeface="Wingdings"/>
                <a:ea typeface="Wingdings"/>
                <a:cs typeface="Wingdings"/>
                <a:sym typeface="Wingdings"/>
              </a:rPr>
              <a:t></a:t>
            </a:r>
            <a:r>
              <a:rPr lang="en-US" sz="1000" b="1" dirty="0">
                <a:sym typeface="Wingdings"/>
              </a:rPr>
              <a:t> </a:t>
            </a:r>
            <a:r>
              <a:rPr lang="en-US" sz="1000" b="1" i="1" dirty="0" smtClean="0">
                <a:sym typeface="Wingdings"/>
              </a:rPr>
              <a:t>k</a:t>
            </a:r>
            <a:r>
              <a:rPr lang="en-US" sz="1000" b="1" dirty="0" smtClean="0">
                <a:sym typeface="Wingdings"/>
              </a:rPr>
              <a:t> = 4 search space</a:t>
            </a:r>
            <a:endParaRPr lang="en-US" sz="1000" b="1" dirty="0"/>
          </a:p>
        </p:txBody>
      </p:sp>
      <p:sp>
        <p:nvSpPr>
          <p:cNvPr id="21" name="TextBox 20"/>
          <p:cNvSpPr txBox="1"/>
          <p:nvPr/>
        </p:nvSpPr>
        <p:spPr>
          <a:xfrm>
            <a:off x="6553200" y="1676400"/>
            <a:ext cx="991900" cy="253916"/>
          </a:xfrm>
          <a:prstGeom prst="rect">
            <a:avLst/>
          </a:prstGeom>
          <a:solidFill>
            <a:schemeClr val="bg1"/>
          </a:solidFill>
        </p:spPr>
        <p:txBody>
          <a:bodyPr wrap="none" rtlCol="0">
            <a:spAutoFit/>
          </a:bodyPr>
          <a:lstStyle/>
          <a:p>
            <a:pPr algn="ctr"/>
            <a:r>
              <a:rPr lang="en-US" sz="1050" b="1" dirty="0" err="1" smtClean="0"/>
              <a:t>R</a:t>
            </a:r>
            <a:r>
              <a:rPr lang="en-US" sz="1050" b="1" baseline="-25000" dirty="0" err="1" smtClean="0"/>
              <a:t>av</a:t>
            </a:r>
            <a:r>
              <a:rPr lang="en-US" sz="1050" b="1" dirty="0" smtClean="0"/>
              <a:t> = 0.085%</a:t>
            </a:r>
            <a:endParaRPr lang="en-US" sz="1050" b="1" dirty="0"/>
          </a:p>
        </p:txBody>
      </p:sp>
      <p:sp>
        <p:nvSpPr>
          <p:cNvPr id="22" name="TextBox 21"/>
          <p:cNvSpPr txBox="1"/>
          <p:nvPr/>
        </p:nvSpPr>
        <p:spPr>
          <a:xfrm>
            <a:off x="6553200" y="3124200"/>
            <a:ext cx="991900" cy="253916"/>
          </a:xfrm>
          <a:prstGeom prst="rect">
            <a:avLst/>
          </a:prstGeom>
          <a:solidFill>
            <a:schemeClr val="bg1"/>
          </a:solidFill>
        </p:spPr>
        <p:txBody>
          <a:bodyPr wrap="none" rtlCol="0">
            <a:spAutoFit/>
          </a:bodyPr>
          <a:lstStyle/>
          <a:p>
            <a:pPr algn="ctr"/>
            <a:r>
              <a:rPr lang="en-US" sz="1050" b="1" dirty="0" err="1" smtClean="0"/>
              <a:t>R</a:t>
            </a:r>
            <a:r>
              <a:rPr lang="en-US" sz="1050" b="1" baseline="-25000" dirty="0" err="1" smtClean="0"/>
              <a:t>av</a:t>
            </a:r>
            <a:r>
              <a:rPr lang="en-US" sz="1050" b="1" dirty="0" smtClean="0"/>
              <a:t> = 0.060%</a:t>
            </a:r>
            <a:endParaRPr lang="en-US" sz="1050" b="1" dirty="0"/>
          </a:p>
        </p:txBody>
      </p:sp>
      <p:sp>
        <p:nvSpPr>
          <p:cNvPr id="23" name="TextBox 22"/>
          <p:cNvSpPr txBox="1"/>
          <p:nvPr/>
        </p:nvSpPr>
        <p:spPr>
          <a:xfrm>
            <a:off x="6553200" y="4572000"/>
            <a:ext cx="991900" cy="253916"/>
          </a:xfrm>
          <a:prstGeom prst="rect">
            <a:avLst/>
          </a:prstGeom>
          <a:solidFill>
            <a:schemeClr val="bg1"/>
          </a:solidFill>
        </p:spPr>
        <p:txBody>
          <a:bodyPr wrap="none" rtlCol="0">
            <a:spAutoFit/>
          </a:bodyPr>
          <a:lstStyle/>
          <a:p>
            <a:pPr algn="ctr"/>
            <a:r>
              <a:rPr lang="en-US" sz="1050" b="1" dirty="0" err="1" smtClean="0"/>
              <a:t>R</a:t>
            </a:r>
            <a:r>
              <a:rPr lang="en-US" sz="1050" b="1" baseline="-25000" dirty="0" err="1" smtClean="0"/>
              <a:t>av</a:t>
            </a:r>
            <a:r>
              <a:rPr lang="en-US" sz="1050" b="1" dirty="0" smtClean="0"/>
              <a:t> = 0.047%</a:t>
            </a:r>
            <a:endParaRPr lang="en-US" sz="1050" b="1" dirty="0"/>
          </a:p>
        </p:txBody>
      </p:sp>
      <p:sp>
        <p:nvSpPr>
          <p:cNvPr id="3" name="TextBox 2"/>
          <p:cNvSpPr txBox="1"/>
          <p:nvPr/>
        </p:nvSpPr>
        <p:spPr>
          <a:xfrm>
            <a:off x="3003485" y="-352791"/>
            <a:ext cx="184666" cy="261610"/>
          </a:xfrm>
          <a:prstGeom prst="rect">
            <a:avLst/>
          </a:prstGeom>
          <a:noFill/>
        </p:spPr>
        <p:txBody>
          <a:bodyPr wrap="none" rtlCol="0">
            <a:spAutoFit/>
          </a:bodyPr>
          <a:lstStyle/>
          <a:p>
            <a:endParaRPr lang="en-US" sz="1100" b="1" dirty="0" smtClean="0">
              <a:solidFill>
                <a:srgbClr val="FF0000"/>
              </a:solidFill>
            </a:endParaRPr>
          </a:p>
        </p:txBody>
      </p:sp>
      <p:graphicFrame>
        <p:nvGraphicFramePr>
          <p:cNvPr id="24" name="Chart 23"/>
          <p:cNvGraphicFramePr>
            <a:graphicFrameLocks/>
          </p:cNvGraphicFramePr>
          <p:nvPr>
            <p:extLst>
              <p:ext uri="{D42A27DB-BD31-4B8C-83A1-F6EECF244321}">
                <p14:modId xmlns:p14="http://schemas.microsoft.com/office/powerpoint/2010/main" val="2085449787"/>
              </p:ext>
            </p:extLst>
          </p:nvPr>
        </p:nvGraphicFramePr>
        <p:xfrm>
          <a:off x="381000" y="2895600"/>
          <a:ext cx="3962400" cy="1600200"/>
        </p:xfrm>
        <a:graphic>
          <a:graphicData uri="http://schemas.openxmlformats.org/drawingml/2006/chart">
            <c:chart xmlns:c="http://schemas.openxmlformats.org/drawingml/2006/chart" xmlns:r="http://schemas.openxmlformats.org/officeDocument/2006/relationships" r:id="rId6"/>
          </a:graphicData>
        </a:graphic>
      </p:graphicFrame>
      <p:sp>
        <p:nvSpPr>
          <p:cNvPr id="15" name="TextBox 14"/>
          <p:cNvSpPr txBox="1"/>
          <p:nvPr/>
        </p:nvSpPr>
        <p:spPr>
          <a:xfrm>
            <a:off x="1996622" y="3048000"/>
            <a:ext cx="991900" cy="253916"/>
          </a:xfrm>
          <a:prstGeom prst="rect">
            <a:avLst/>
          </a:prstGeom>
          <a:noFill/>
        </p:spPr>
        <p:txBody>
          <a:bodyPr wrap="none" rtlCol="0">
            <a:spAutoFit/>
          </a:bodyPr>
          <a:lstStyle/>
          <a:p>
            <a:pPr algn="ctr"/>
            <a:r>
              <a:rPr lang="en-US" sz="1050" b="1" dirty="0" err="1" smtClean="0"/>
              <a:t>R</a:t>
            </a:r>
            <a:r>
              <a:rPr lang="en-US" sz="1050" b="1" baseline="-25000" dirty="0" err="1" smtClean="0"/>
              <a:t>av</a:t>
            </a:r>
            <a:r>
              <a:rPr lang="en-US" sz="1050" b="1" dirty="0" smtClean="0"/>
              <a:t> = 0.052%</a:t>
            </a:r>
            <a:endParaRPr lang="en-US" sz="1050" b="1" dirty="0"/>
          </a:p>
        </p:txBody>
      </p:sp>
    </p:spTree>
    <p:extLst>
      <p:ext uri="{BB962C8B-B14F-4D97-AF65-F5344CB8AC3E}">
        <p14:creationId xmlns:p14="http://schemas.microsoft.com/office/powerpoint/2010/main" val="2020178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Work</a:t>
            </a:r>
            <a:endParaRPr lang="en-US" dirty="0"/>
          </a:p>
        </p:txBody>
      </p:sp>
      <p:sp>
        <p:nvSpPr>
          <p:cNvPr id="3" name="Content Placeholder 2"/>
          <p:cNvSpPr>
            <a:spLocks noGrp="1"/>
          </p:cNvSpPr>
          <p:nvPr>
            <p:ph idx="1"/>
          </p:nvPr>
        </p:nvSpPr>
        <p:spPr/>
        <p:txBody>
          <a:bodyPr/>
          <a:lstStyle/>
          <a:p>
            <a:r>
              <a:rPr lang="en-US" dirty="0" smtClean="0"/>
              <a:t>Test on other design genres</a:t>
            </a:r>
          </a:p>
          <a:p>
            <a:pPr lvl="1"/>
            <a:r>
              <a:rPr lang="en-US" dirty="0" smtClean="0"/>
              <a:t>Initial work on stop/pass-band shows promise, albeit not as dramatic as AR coating</a:t>
            </a:r>
          </a:p>
          <a:p>
            <a:r>
              <a:rPr lang="en-US" dirty="0" smtClean="0"/>
              <a:t>Integrate into larger optimization schemes (e.g. gradual refinement, needle optimization, etc.)</a:t>
            </a:r>
          </a:p>
          <a:p>
            <a:r>
              <a:rPr lang="en-US" dirty="0" smtClean="0"/>
              <a:t>Adaptive jump size determination</a:t>
            </a:r>
          </a:p>
          <a:p>
            <a:r>
              <a:rPr lang="en-US" dirty="0" smtClean="0"/>
              <a:t>Implement on commodity cloud hardware (e.g. Amazon EC2)</a:t>
            </a:r>
          </a:p>
          <a:p>
            <a:r>
              <a:rPr lang="en-US" dirty="0" smtClean="0"/>
              <a:t>Integrate with manufacturing tolerance merit functions</a:t>
            </a:r>
          </a:p>
          <a:p>
            <a:endParaRPr lang="en-US" dirty="0"/>
          </a:p>
        </p:txBody>
      </p:sp>
    </p:spTree>
    <p:extLst>
      <p:ext uri="{BB962C8B-B14F-4D97-AF65-F5344CB8AC3E}">
        <p14:creationId xmlns:p14="http://schemas.microsoft.com/office/powerpoint/2010/main" val="3803739695"/>
      </p:ext>
    </p:extLst>
  </p:cSld>
  <p:clrMapOvr>
    <a:masterClrMapping/>
  </p:clrMapOvr>
</p:sld>
</file>

<file path=ppt/theme/theme1.xml><?xml version="1.0" encoding="utf-8"?>
<a:theme xmlns:a="http://schemas.openxmlformats.org/drawingml/2006/main" name="Lincoln_2012_vDec10">
  <a:themeElements>
    <a:clrScheme name="Custom 1 1">
      <a:dk1>
        <a:srgbClr val="000000"/>
      </a:dk1>
      <a:lt1>
        <a:srgbClr val="FFFFFF"/>
      </a:lt1>
      <a:dk2>
        <a:srgbClr val="000000"/>
      </a:dk2>
      <a:lt2>
        <a:srgbClr val="919191"/>
      </a:lt2>
      <a:accent1>
        <a:srgbClr val="618FFD"/>
      </a:accent1>
      <a:accent2>
        <a:srgbClr val="00AE00"/>
      </a:accent2>
      <a:accent3>
        <a:srgbClr val="FFFFFF"/>
      </a:accent3>
      <a:accent4>
        <a:srgbClr val="003767"/>
      </a:accent4>
      <a:accent5>
        <a:srgbClr val="D2DCF2"/>
      </a:accent5>
      <a:accent6>
        <a:srgbClr val="009D00"/>
      </a:accent6>
      <a:hlink>
        <a:srgbClr val="FC0128"/>
      </a:hlink>
      <a:folHlink>
        <a:srgbClr val="CECECE"/>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5"/>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400" b="1" i="0" u="none" strike="noStrike" cap="none" normalizeH="0" baseline="0" dirty="0" smtClean="0">
            <a:ln>
              <a:noFill/>
            </a:ln>
            <a:solidFill>
              <a:schemeClr val="tx1"/>
            </a:solidFill>
            <a:effectLst/>
            <a:latin typeface="Arial" pitchFamily="-110" charset="0"/>
          </a:defRPr>
        </a:defPPr>
      </a:lstStyle>
    </a:spDef>
    <a:lnDef>
      <a:spPr bwMode="auto">
        <a:solidFill>
          <a:schemeClr val="accent1"/>
        </a:solidFill>
        <a:ln w="12700" cap="flat" cmpd="sng" algn="ctr">
          <a:solidFill>
            <a:schemeClr val="tx1"/>
          </a:solidFill>
          <a:prstDash val="solid"/>
          <a:round/>
          <a:headEnd type="none" w="sm" len="sm"/>
          <a:tailEnd type="none" w="sm" len="sm"/>
        </a:ln>
        <a:effectLst/>
      </a:spPr>
      <a:bodyPr/>
      <a:lstStyle/>
    </a:lnDef>
    <a:txDef>
      <a:spPr>
        <a:noFill/>
      </a:spPr>
      <a:bodyPr wrap="none" rtlCol="0">
        <a:spAutoFit/>
      </a:bodyPr>
      <a:lstStyle>
        <a:defPPr>
          <a:defRPr sz="1100" b="1" dirty="0" smtClean="0">
            <a:solidFill>
              <a:srgbClr val="FF0000"/>
            </a:solidFill>
          </a:defRPr>
        </a:defPPr>
      </a:lstStyle>
    </a:tx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Custom 1 1">
    <a:dk1>
      <a:srgbClr val="000000"/>
    </a:dk1>
    <a:lt1>
      <a:srgbClr val="FFFFFF"/>
    </a:lt1>
    <a:dk2>
      <a:srgbClr val="000000"/>
    </a:dk2>
    <a:lt2>
      <a:srgbClr val="919191"/>
    </a:lt2>
    <a:accent1>
      <a:srgbClr val="618FFD"/>
    </a:accent1>
    <a:accent2>
      <a:srgbClr val="00AE00"/>
    </a:accent2>
    <a:accent3>
      <a:srgbClr val="FFFFFF"/>
    </a:accent3>
    <a:accent4>
      <a:srgbClr val="003767"/>
    </a:accent4>
    <a:accent5>
      <a:srgbClr val="D2DCF2"/>
    </a:accent5>
    <a:accent6>
      <a:srgbClr val="009D00"/>
    </a:accent6>
    <a:hlink>
      <a:srgbClr val="FC0128"/>
    </a:hlink>
    <a:folHlink>
      <a:srgbClr val="CECECE"/>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Custom 1 1">
    <a:dk1>
      <a:srgbClr val="000000"/>
    </a:dk1>
    <a:lt1>
      <a:srgbClr val="FFFFFF"/>
    </a:lt1>
    <a:dk2>
      <a:srgbClr val="000000"/>
    </a:dk2>
    <a:lt2>
      <a:srgbClr val="919191"/>
    </a:lt2>
    <a:accent1>
      <a:srgbClr val="618FFD"/>
    </a:accent1>
    <a:accent2>
      <a:srgbClr val="00AE00"/>
    </a:accent2>
    <a:accent3>
      <a:srgbClr val="FFFFFF"/>
    </a:accent3>
    <a:accent4>
      <a:srgbClr val="003767"/>
    </a:accent4>
    <a:accent5>
      <a:srgbClr val="D2DCF2"/>
    </a:accent5>
    <a:accent6>
      <a:srgbClr val="009D00"/>
    </a:accent6>
    <a:hlink>
      <a:srgbClr val="FC0128"/>
    </a:hlink>
    <a:folHlink>
      <a:srgbClr val="CECECE"/>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Lincoln_2012_vDec10.potx</Template>
  <TotalTime>1173</TotalTime>
  <Pages>1</Pages>
  <Words>1101</Words>
  <Application>Microsoft Macintosh PowerPoint</Application>
  <PresentationFormat>On-screen Show (4:3)</PresentationFormat>
  <Paragraphs>98</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Lincoln_2012_vDec10</vt:lpstr>
      <vt:lpstr>Thin-Film Design Refinement Via Efficient Parallel Combinatorial Search</vt:lpstr>
      <vt:lpstr>Thin Film Merit Function Structure</vt:lpstr>
      <vt:lpstr>Combinatorial Search Concept</vt:lpstr>
      <vt:lpstr>Parallelization Approach</vt:lpstr>
      <vt:lpstr>Implementation Efficiency</vt:lpstr>
      <vt:lpstr>AR Coating Design Example</vt:lpstr>
      <vt:lpstr>AR Coating Design Results</vt:lpstr>
      <vt:lpstr>Future Work</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cp:keywords/>
  <dc:description/>
  <cp:lastModifiedBy>Jonathan Birge</cp:lastModifiedBy>
  <cp:revision>167</cp:revision>
  <cp:lastPrinted>2001-06-18T18:57:59Z</cp:lastPrinted>
  <dcterms:created xsi:type="dcterms:W3CDTF">2008-05-27T20:28:58Z</dcterms:created>
  <dcterms:modified xsi:type="dcterms:W3CDTF">2016-06-21T18:09:46Z</dcterms:modified>
  <cp:category/>
</cp:coreProperties>
</file>