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8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301" r:id="rId22"/>
    <p:sldId id="287" r:id="rId23"/>
    <p:sldId id="30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02" r:id="rId33"/>
    <p:sldId id="284" r:id="rId34"/>
    <p:sldId id="285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9CC40"/>
    <a:srgbClr val="006600"/>
    <a:srgbClr val="D1E1FF"/>
    <a:srgbClr val="ABC7FF"/>
    <a:srgbClr val="8FB7FF"/>
    <a:srgbClr val="F7FAFF"/>
    <a:srgbClr val="E1EB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3684" autoAdjust="0"/>
  </p:normalViewPr>
  <p:slideViewPr>
    <p:cSldViewPr>
      <p:cViewPr varScale="1">
        <p:scale>
          <a:sx n="124" d="100"/>
          <a:sy n="124" d="100"/>
        </p:scale>
        <p:origin x="186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C1307290-DE6C-4C3A-9414-717A62588A27}"/>
    <pc:docChg chg="undo redo custSel modSld">
      <pc:chgData name="JJ HU" userId="f9cbafaa3520ff22" providerId="LiveId" clId="{C1307290-DE6C-4C3A-9414-717A62588A27}" dt="2023-09-16T19:19:26.532" v="133" actId="1036"/>
      <pc:docMkLst>
        <pc:docMk/>
      </pc:docMkLst>
      <pc:sldChg chg="modSp mod">
        <pc:chgData name="JJ HU" userId="f9cbafaa3520ff22" providerId="LiveId" clId="{C1307290-DE6C-4C3A-9414-717A62588A27}" dt="2023-09-11T01:43:53.811" v="81" actId="20577"/>
        <pc:sldMkLst>
          <pc:docMk/>
          <pc:sldMk cId="0" sldId="260"/>
        </pc:sldMkLst>
        <pc:graphicFrameChg chg="mod modGraphic">
          <ac:chgData name="JJ HU" userId="f9cbafaa3520ff22" providerId="LiveId" clId="{C1307290-DE6C-4C3A-9414-717A62588A27}" dt="2023-09-11T01:43:53.811" v="81" actId="20577"/>
          <ac:graphicFrameMkLst>
            <pc:docMk/>
            <pc:sldMk cId="0" sldId="260"/>
            <ac:graphicFrameMk id="10" creationId="{00000000-0000-0000-0000-000000000000}"/>
          </ac:graphicFrameMkLst>
        </pc:graphicFrameChg>
      </pc:sldChg>
      <pc:sldChg chg="addSp delSp modSp mod">
        <pc:chgData name="JJ HU" userId="f9cbafaa3520ff22" providerId="LiveId" clId="{C1307290-DE6C-4C3A-9414-717A62588A27}" dt="2023-09-11T01:40:12.340" v="60" actId="6549"/>
        <pc:sldMkLst>
          <pc:docMk/>
          <pc:sldMk cId="0" sldId="261"/>
        </pc:sldMkLst>
        <pc:spChg chg="mod">
          <ac:chgData name="JJ HU" userId="f9cbafaa3520ff22" providerId="LiveId" clId="{C1307290-DE6C-4C3A-9414-717A62588A27}" dt="2023-09-11T01:40:12.340" v="60" actId="6549"/>
          <ac:spMkLst>
            <pc:docMk/>
            <pc:sldMk cId="0" sldId="261"/>
            <ac:spMk id="16" creationId="{00000000-0000-0000-0000-000000000000}"/>
          </ac:spMkLst>
        </pc:spChg>
        <pc:graphicFrameChg chg="add del mod">
          <ac:chgData name="JJ HU" userId="f9cbafaa3520ff22" providerId="LiveId" clId="{C1307290-DE6C-4C3A-9414-717A62588A27}" dt="2023-09-11T01:39:34.345" v="59" actId="478"/>
          <ac:graphicFrameMkLst>
            <pc:docMk/>
            <pc:sldMk cId="0" sldId="261"/>
            <ac:graphicFrameMk id="4" creationId="{E30DAB44-E6C0-441E-A09C-6AF77590F304}"/>
          </ac:graphicFrameMkLst>
        </pc:graphicFrameChg>
        <pc:graphicFrameChg chg="mod">
          <ac:chgData name="JJ HU" userId="f9cbafaa3520ff22" providerId="LiveId" clId="{C1307290-DE6C-4C3A-9414-717A62588A27}" dt="2023-09-11T01:39:30.420" v="52" actId="14100"/>
          <ac:graphicFrameMkLst>
            <pc:docMk/>
            <pc:sldMk cId="0" sldId="261"/>
            <ac:graphicFrameMk id="233484" creationId="{00000000-0000-0000-0000-000000000000}"/>
          </ac:graphicFrameMkLst>
        </pc:graphicFrameChg>
      </pc:sldChg>
      <pc:sldChg chg="addSp modSp modAnim">
        <pc:chgData name="JJ HU" userId="f9cbafaa3520ff22" providerId="LiveId" clId="{C1307290-DE6C-4C3A-9414-717A62588A27}" dt="2023-09-11T01:04:44.117" v="10"/>
        <pc:sldMkLst>
          <pc:docMk/>
          <pc:sldMk cId="0" sldId="262"/>
        </pc:sldMkLst>
        <pc:picChg chg="add mod">
          <ac:chgData name="JJ HU" userId="f9cbafaa3520ff22" providerId="LiveId" clId="{C1307290-DE6C-4C3A-9414-717A62588A27}" dt="2023-09-11T01:04:39.076" v="9" actId="732"/>
          <ac:picMkLst>
            <pc:docMk/>
            <pc:sldMk cId="0" sldId="262"/>
            <ac:picMk id="24578" creationId="{577DA0E8-4562-4C43-900C-BE637CA386E2}"/>
          </ac:picMkLst>
        </pc:picChg>
      </pc:sldChg>
      <pc:sldChg chg="modSp mod">
        <pc:chgData name="JJ HU" userId="f9cbafaa3520ff22" providerId="LiveId" clId="{C1307290-DE6C-4C3A-9414-717A62588A27}" dt="2023-09-11T19:20:30.684" v="84" actId="1037"/>
        <pc:sldMkLst>
          <pc:docMk/>
          <pc:sldMk cId="0" sldId="265"/>
        </pc:sldMkLst>
        <pc:graphicFrameChg chg="mod">
          <ac:chgData name="JJ HU" userId="f9cbafaa3520ff22" providerId="LiveId" clId="{C1307290-DE6C-4C3A-9414-717A62588A27}" dt="2023-09-11T19:20:30.684" v="84" actId="1037"/>
          <ac:graphicFrameMkLst>
            <pc:docMk/>
            <pc:sldMk cId="0" sldId="265"/>
            <ac:graphicFrameMk id="256013" creationId="{00000000-0000-0000-0000-000000000000}"/>
          </ac:graphicFrameMkLst>
        </pc:graphicFrameChg>
      </pc:sldChg>
      <pc:sldChg chg="addSp modSp mod">
        <pc:chgData name="JJ HU" userId="f9cbafaa3520ff22" providerId="LiveId" clId="{C1307290-DE6C-4C3A-9414-717A62588A27}" dt="2023-09-16T19:19:26.532" v="133" actId="1036"/>
        <pc:sldMkLst>
          <pc:docMk/>
          <pc:sldMk cId="0" sldId="271"/>
        </pc:sldMkLst>
        <pc:spChg chg="add mod">
          <ac:chgData name="JJ HU" userId="f9cbafaa3520ff22" providerId="LiveId" clId="{C1307290-DE6C-4C3A-9414-717A62588A27}" dt="2023-09-16T19:19:26.532" v="133" actId="1036"/>
          <ac:spMkLst>
            <pc:docMk/>
            <pc:sldMk cId="0" sldId="271"/>
            <ac:spMk id="2" creationId="{21598D56-AF6F-4307-95E6-DA189C714B0D}"/>
          </ac:spMkLst>
        </pc:spChg>
      </pc:sldChg>
    </pc:docChg>
  </pc:docChgLst>
  <pc:docChgLst>
    <pc:chgData userId="f9cbafaa3520ff22" providerId="LiveId" clId="{593E8EAE-2B7F-4C3C-B883-18DFE35F58DE}"/>
    <pc:docChg chg="undo custSel addSld delSld modSld sldOrd">
      <pc:chgData name="" userId="f9cbafaa3520ff22" providerId="LiveId" clId="{593E8EAE-2B7F-4C3C-B883-18DFE35F58DE}" dt="2020-10-02T20:19:14.953" v="1605" actId="313"/>
      <pc:docMkLst>
        <pc:docMk/>
      </pc:docMkLst>
      <pc:sldChg chg="modSp">
        <pc:chgData name="" userId="f9cbafaa3520ff22" providerId="LiveId" clId="{593E8EAE-2B7F-4C3C-B883-18DFE35F58DE}" dt="2020-08-28T19:54:04.567" v="34" actId="948"/>
        <pc:sldMkLst>
          <pc:docMk/>
          <pc:sldMk cId="0" sldId="257"/>
        </pc:sldMkLst>
        <pc:spChg chg="mod">
          <ac:chgData name="" userId="f9cbafaa3520ff22" providerId="LiveId" clId="{593E8EAE-2B7F-4C3C-B883-18DFE35F58DE}" dt="2020-08-28T19:54:04.567" v="34" actId="948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09T02:35:55.850" v="1422" actId="1076"/>
        <pc:sldMkLst>
          <pc:docMk/>
          <pc:sldMk cId="0" sldId="262"/>
        </pc:sldMkLst>
        <pc:spChg chg="mod">
          <ac:chgData name="" userId="f9cbafaa3520ff22" providerId="LiveId" clId="{593E8EAE-2B7F-4C3C-B883-18DFE35F58DE}" dt="2020-09-09T02:35:55.850" v="1422" actId="1076"/>
          <ac:spMkLst>
            <pc:docMk/>
            <pc:sldMk cId="0" sldId="262"/>
            <ac:spMk id="5" creationId="{00000000-0000-0000-0000-000000000000}"/>
          </ac:spMkLst>
        </pc:spChg>
      </pc:sldChg>
      <pc:sldChg chg="addSp modSp">
        <pc:chgData name="" userId="f9cbafaa3520ff22" providerId="LiveId" clId="{593E8EAE-2B7F-4C3C-B883-18DFE35F58DE}" dt="2020-09-09T03:38:33.016" v="1442" actId="1076"/>
        <pc:sldMkLst>
          <pc:docMk/>
          <pc:sldMk cId="0" sldId="265"/>
        </pc:sldMkLst>
        <pc:graphicFrameChg chg="add mod">
          <ac:chgData name="" userId="f9cbafaa3520ff22" providerId="LiveId" clId="{593E8EAE-2B7F-4C3C-B883-18DFE35F58DE}" dt="2020-09-09T03:38:33.016" v="1442" actId="1076"/>
          <ac:graphicFrameMkLst>
            <pc:docMk/>
            <pc:sldMk cId="0" sldId="265"/>
            <ac:graphicFrameMk id="4" creationId="{985278EB-C54B-4D68-B22A-00F69E845354}"/>
          </ac:graphicFrameMkLst>
        </pc:graphicFrameChg>
      </pc:sldChg>
      <pc:sldChg chg="addSp modSp">
        <pc:chgData name="" userId="f9cbafaa3520ff22" providerId="LiveId" clId="{593E8EAE-2B7F-4C3C-B883-18DFE35F58DE}" dt="2020-09-05T04:22:27.933" v="737" actId="1037"/>
        <pc:sldMkLst>
          <pc:docMk/>
          <pc:sldMk cId="0" sldId="266"/>
        </pc:sldMkLst>
        <pc:spChg chg="add mod">
          <ac:chgData name="" userId="f9cbafaa3520ff22" providerId="LiveId" clId="{593E8EAE-2B7F-4C3C-B883-18DFE35F58DE}" dt="2020-09-04T19:43:19.414" v="36" actId="1076"/>
          <ac:spMkLst>
            <pc:docMk/>
            <pc:sldMk cId="0" sldId="266"/>
            <ac:spMk id="14" creationId="{AF238F8C-1E57-40E3-9474-DC0D736782FF}"/>
          </ac:spMkLst>
        </pc:spChg>
        <pc:spChg chg="mod">
          <ac:chgData name="" userId="f9cbafaa3520ff22" providerId="LiveId" clId="{593E8EAE-2B7F-4C3C-B883-18DFE35F58DE}" dt="2020-09-04T19:43:35.608" v="43" actId="2711"/>
          <ac:spMkLst>
            <pc:docMk/>
            <pc:sldMk cId="0" sldId="266"/>
            <ac:spMk id="23" creationId="{00000000-0000-0000-0000-000000000000}"/>
          </ac:spMkLst>
        </pc:spChg>
        <pc:graphicFrameChg chg="add mod">
          <ac:chgData name="" userId="f9cbafaa3520ff22" providerId="LiveId" clId="{593E8EAE-2B7F-4C3C-B883-18DFE35F58DE}" dt="2020-09-04T19:43:19.414" v="36" actId="1076"/>
          <ac:graphicFrameMkLst>
            <pc:docMk/>
            <pc:sldMk cId="0" sldId="266"/>
            <ac:graphicFrameMk id="13" creationId="{41650B4F-4357-4A07-9AD7-AB8E0D23E6A0}"/>
          </ac:graphicFrameMkLst>
        </pc:graphicFrameChg>
        <pc:graphicFrameChg chg="mod">
          <ac:chgData name="" userId="f9cbafaa3520ff22" providerId="LiveId" clId="{593E8EAE-2B7F-4C3C-B883-18DFE35F58DE}" dt="2020-09-05T04:22:27.933" v="737" actId="1037"/>
          <ac:graphicFrameMkLst>
            <pc:docMk/>
            <pc:sldMk cId="0" sldId="266"/>
            <ac:graphicFrameMk id="256010" creationId="{00000000-0000-0000-0000-000000000000}"/>
          </ac:graphicFrameMkLst>
        </pc:graphicFrameChg>
        <pc:graphicFrameChg chg="mod">
          <ac:chgData name="" userId="f9cbafaa3520ff22" providerId="LiveId" clId="{593E8EAE-2B7F-4C3C-B883-18DFE35F58DE}" dt="2020-09-04T19:43:25.391" v="42" actId="1035"/>
          <ac:graphicFrameMkLst>
            <pc:docMk/>
            <pc:sldMk cId="0" sldId="266"/>
            <ac:graphicFrameMk id="257038" creationId="{00000000-0000-0000-0000-000000000000}"/>
          </ac:graphicFrameMkLst>
        </pc:graphicFrameChg>
        <pc:graphicFrameChg chg="mod">
          <ac:chgData name="" userId="f9cbafaa3520ff22" providerId="LiveId" clId="{593E8EAE-2B7F-4C3C-B883-18DFE35F58DE}" dt="2020-09-04T19:43:25.391" v="42" actId="1035"/>
          <ac:graphicFrameMkLst>
            <pc:docMk/>
            <pc:sldMk cId="0" sldId="266"/>
            <ac:graphicFrameMk id="257039" creationId="{00000000-0000-0000-0000-000000000000}"/>
          </ac:graphicFrameMkLst>
        </pc:graphicFrameChg>
      </pc:sldChg>
      <pc:sldChg chg="addSp delSp modSp">
        <pc:chgData name="" userId="f9cbafaa3520ff22" providerId="LiveId" clId="{593E8EAE-2B7F-4C3C-B883-18DFE35F58DE}" dt="2020-09-09T03:48:18.111" v="1454" actId="113"/>
        <pc:sldMkLst>
          <pc:docMk/>
          <pc:sldMk cId="0" sldId="267"/>
        </pc:sldMkLst>
        <pc:spChg chg="mod">
          <ac:chgData name="" userId="f9cbafaa3520ff22" providerId="LiveId" clId="{593E8EAE-2B7F-4C3C-B883-18DFE35F58DE}" dt="2020-09-09T03:48:18.111" v="1454" actId="113"/>
          <ac:spMkLst>
            <pc:docMk/>
            <pc:sldMk cId="0" sldId="267"/>
            <ac:spMk id="25" creationId="{00000000-0000-0000-0000-000000000000}"/>
          </ac:spMkLst>
        </pc:spChg>
        <pc:spChg chg="mod">
          <ac:chgData name="" userId="f9cbafaa3520ff22" providerId="LiveId" clId="{593E8EAE-2B7F-4C3C-B883-18DFE35F58DE}" dt="2020-09-09T03:38:56.977" v="1451" actId="1037"/>
          <ac:spMkLst>
            <pc:docMk/>
            <pc:sldMk cId="0" sldId="267"/>
            <ac:spMk id="29" creationId="{00000000-0000-0000-0000-000000000000}"/>
          </ac:spMkLst>
        </pc:spChg>
        <pc:spChg chg="mod">
          <ac:chgData name="" userId="f9cbafaa3520ff22" providerId="LiveId" clId="{593E8EAE-2B7F-4C3C-B883-18DFE35F58DE}" dt="2020-09-09T03:37:53.502" v="1435" actId="1036"/>
          <ac:spMkLst>
            <pc:docMk/>
            <pc:sldMk cId="0" sldId="267"/>
            <ac:spMk id="35" creationId="{00000000-0000-0000-0000-000000000000}"/>
          </ac:spMkLst>
        </pc:spChg>
        <pc:spChg chg="mod">
          <ac:chgData name="" userId="f9cbafaa3520ff22" providerId="LiveId" clId="{593E8EAE-2B7F-4C3C-B883-18DFE35F58DE}" dt="2020-09-09T03:37:53.502" v="1435" actId="1036"/>
          <ac:spMkLst>
            <pc:docMk/>
            <pc:sldMk cId="0" sldId="267"/>
            <ac:spMk id="36" creationId="{00000000-0000-0000-0000-000000000000}"/>
          </ac:spMkLst>
        </pc:spChg>
        <pc:spChg chg="mod">
          <ac:chgData name="" userId="f9cbafaa3520ff22" providerId="LiveId" clId="{593E8EAE-2B7F-4C3C-B883-18DFE35F58DE}" dt="2020-09-09T03:37:53.502" v="1435" actId="1036"/>
          <ac:spMkLst>
            <pc:docMk/>
            <pc:sldMk cId="0" sldId="267"/>
            <ac:spMk id="38" creationId="{00000000-0000-0000-0000-000000000000}"/>
          </ac:spMkLst>
        </pc:spChg>
        <pc:graphicFrameChg chg="add mod">
          <ac:chgData name="" userId="f9cbafaa3520ff22" providerId="LiveId" clId="{593E8EAE-2B7F-4C3C-B883-18DFE35F58DE}" dt="2020-09-09T03:38:48.531" v="1448" actId="1035"/>
          <ac:graphicFrameMkLst>
            <pc:docMk/>
            <pc:sldMk cId="0" sldId="267"/>
            <ac:graphicFrameMk id="3" creationId="{8D81682A-F07D-404D-BAC1-65913DBF1CC8}"/>
          </ac:graphicFrameMkLst>
        </pc:graphicFrameChg>
        <pc:graphicFrameChg chg="add del mod">
          <ac:chgData name="" userId="f9cbafaa3520ff22" providerId="LiveId" clId="{593E8EAE-2B7F-4C3C-B883-18DFE35F58DE}" dt="2020-09-09T03:38:38.423" v="1443" actId="478"/>
          <ac:graphicFrameMkLst>
            <pc:docMk/>
            <pc:sldMk cId="0" sldId="267"/>
            <ac:graphicFrameMk id="24" creationId="{DE1A2F0A-FA5A-45C9-998C-88731C195C5B}"/>
          </ac:graphicFrameMkLst>
        </pc:graphicFrameChg>
        <pc:graphicFrameChg chg="mod">
          <ac:chgData name="" userId="f9cbafaa3520ff22" providerId="LiveId" clId="{593E8EAE-2B7F-4C3C-B883-18DFE35F58DE}" dt="2020-09-09T03:38:56.977" v="1451" actId="1037"/>
          <ac:graphicFrameMkLst>
            <pc:docMk/>
            <pc:sldMk cId="0" sldId="267"/>
            <ac:graphicFrameMk id="258059" creationId="{00000000-0000-0000-0000-000000000000}"/>
          </ac:graphicFrameMkLst>
        </pc:graphicFrameChg>
        <pc:picChg chg="mod">
          <ac:chgData name="" userId="f9cbafaa3520ff22" providerId="LiveId" clId="{593E8EAE-2B7F-4C3C-B883-18DFE35F58DE}" dt="2020-09-09T03:37:53.502" v="1435" actId="1036"/>
          <ac:picMkLst>
            <pc:docMk/>
            <pc:sldMk cId="0" sldId="267"/>
            <ac:picMk id="30" creationId="{00000000-0000-0000-0000-000000000000}"/>
          </ac:picMkLst>
        </pc:picChg>
        <pc:cxnChg chg="mod">
          <ac:chgData name="" userId="f9cbafaa3520ff22" providerId="LiveId" clId="{593E8EAE-2B7F-4C3C-B883-18DFE35F58DE}" dt="2020-09-09T03:37:53.502" v="1435" actId="1036"/>
          <ac:cxnSpMkLst>
            <pc:docMk/>
            <pc:sldMk cId="0" sldId="267"/>
            <ac:cxnSpMk id="31" creationId="{00000000-0000-0000-0000-000000000000}"/>
          </ac:cxnSpMkLst>
        </pc:cxnChg>
        <pc:cxnChg chg="mod">
          <ac:chgData name="" userId="f9cbafaa3520ff22" providerId="LiveId" clId="{593E8EAE-2B7F-4C3C-B883-18DFE35F58DE}" dt="2020-09-09T03:37:53.502" v="1435" actId="1036"/>
          <ac:cxnSpMkLst>
            <pc:docMk/>
            <pc:sldMk cId="0" sldId="267"/>
            <ac:cxnSpMk id="33" creationId="{00000000-0000-0000-0000-000000000000}"/>
          </ac:cxnSpMkLst>
        </pc:cxnChg>
        <pc:cxnChg chg="mod">
          <ac:chgData name="" userId="f9cbafaa3520ff22" providerId="LiveId" clId="{593E8EAE-2B7F-4C3C-B883-18DFE35F58DE}" dt="2020-09-09T03:37:53.502" v="1435" actId="1036"/>
          <ac:cxnSpMkLst>
            <pc:docMk/>
            <pc:sldMk cId="0" sldId="267"/>
            <ac:cxnSpMk id="37" creationId="{00000000-0000-0000-0000-000000000000}"/>
          </ac:cxnSpMkLst>
        </pc:cxnChg>
      </pc:sldChg>
      <pc:sldChg chg="modSp">
        <pc:chgData name="" userId="f9cbafaa3520ff22" providerId="LiveId" clId="{593E8EAE-2B7F-4C3C-B883-18DFE35F58DE}" dt="2020-09-09T04:07:36.479" v="1471" actId="1038"/>
        <pc:sldMkLst>
          <pc:docMk/>
          <pc:sldMk cId="0" sldId="269"/>
        </pc:sldMkLst>
        <pc:spChg chg="mod">
          <ac:chgData name="" userId="f9cbafaa3520ff22" providerId="LiveId" clId="{593E8EAE-2B7F-4C3C-B883-18DFE35F58DE}" dt="2020-09-09T04:07:29.405" v="1465" actId="20577"/>
          <ac:spMkLst>
            <pc:docMk/>
            <pc:sldMk cId="0" sldId="269"/>
            <ac:spMk id="3" creationId="{00000000-0000-0000-0000-000000000000}"/>
          </ac:spMkLst>
        </pc:spChg>
        <pc:graphicFrameChg chg="mod">
          <ac:chgData name="" userId="f9cbafaa3520ff22" providerId="LiveId" clId="{593E8EAE-2B7F-4C3C-B883-18DFE35F58DE}" dt="2020-09-09T04:07:36.479" v="1471" actId="1038"/>
          <ac:graphicFrameMkLst>
            <pc:docMk/>
            <pc:sldMk cId="0" sldId="269"/>
            <ac:graphicFrameMk id="2" creationId="{00000000-0000-0000-0000-000000000000}"/>
          </ac:graphicFrameMkLst>
        </pc:graphicFrameChg>
      </pc:sldChg>
      <pc:sldChg chg="modSp">
        <pc:chgData name="" userId="f9cbafaa3520ff22" providerId="LiveId" clId="{593E8EAE-2B7F-4C3C-B883-18DFE35F58DE}" dt="2020-09-09T04:02:05.944" v="1456" actId="114"/>
        <pc:sldMkLst>
          <pc:docMk/>
          <pc:sldMk cId="0" sldId="270"/>
        </pc:sldMkLst>
        <pc:spChg chg="mod">
          <ac:chgData name="" userId="f9cbafaa3520ff22" providerId="LiveId" clId="{593E8EAE-2B7F-4C3C-B883-18DFE35F58DE}" dt="2020-09-09T04:02:05.944" v="1456" actId="114"/>
          <ac:spMkLst>
            <pc:docMk/>
            <pc:sldMk cId="0" sldId="270"/>
            <ac:spMk id="3" creationId="{00000000-0000-0000-0000-000000000000}"/>
          </ac:spMkLst>
        </pc:spChg>
        <pc:graphicFrameChg chg="mod">
          <ac:chgData name="" userId="f9cbafaa3520ff22" providerId="LiveId" clId="{593E8EAE-2B7F-4C3C-B883-18DFE35F58DE}" dt="2020-09-04T19:46:42.354" v="84" actId="1036"/>
          <ac:graphicFrameMkLst>
            <pc:docMk/>
            <pc:sldMk cId="0" sldId="270"/>
            <ac:graphicFrameMk id="265219" creationId="{00000000-0000-0000-0000-000000000000}"/>
          </ac:graphicFrameMkLst>
        </pc:graphicFrameChg>
        <pc:graphicFrameChg chg="mod">
          <ac:chgData name="" userId="f9cbafaa3520ff22" providerId="LiveId" clId="{593E8EAE-2B7F-4C3C-B883-18DFE35F58DE}" dt="2020-09-04T19:46:49.676" v="88" actId="1037"/>
          <ac:graphicFrameMkLst>
            <pc:docMk/>
            <pc:sldMk cId="0" sldId="270"/>
            <ac:graphicFrameMk id="265221" creationId="{00000000-0000-0000-0000-000000000000}"/>
          </ac:graphicFrameMkLst>
        </pc:graphicFrameChg>
      </pc:sldChg>
      <pc:sldChg chg="modSp">
        <pc:chgData name="" userId="f9cbafaa3520ff22" providerId="LiveId" clId="{593E8EAE-2B7F-4C3C-B883-18DFE35F58DE}" dt="2020-09-04T19:47:11.063" v="89" actId="404"/>
        <pc:sldMkLst>
          <pc:docMk/>
          <pc:sldMk cId="0" sldId="274"/>
        </pc:sldMkLst>
        <pc:spChg chg="mod">
          <ac:chgData name="" userId="f9cbafaa3520ff22" providerId="LiveId" clId="{593E8EAE-2B7F-4C3C-B883-18DFE35F58DE}" dt="2020-09-04T19:47:11.063" v="89" actId="404"/>
          <ac:spMkLst>
            <pc:docMk/>
            <pc:sldMk cId="0" sldId="274"/>
            <ac:spMk id="30722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14T03:59:10.653" v="1591" actId="114"/>
        <pc:sldMkLst>
          <pc:docMk/>
          <pc:sldMk cId="0" sldId="275"/>
        </pc:sldMkLst>
        <pc:spChg chg="mod">
          <ac:chgData name="" userId="f9cbafaa3520ff22" providerId="LiveId" clId="{593E8EAE-2B7F-4C3C-B883-18DFE35F58DE}" dt="2020-09-04T19:47:14.652" v="90" actId="404"/>
          <ac:spMkLst>
            <pc:docMk/>
            <pc:sldMk cId="0" sldId="275"/>
            <ac:spMk id="37890" creationId="{00000000-0000-0000-0000-000000000000}"/>
          </ac:spMkLst>
        </pc:spChg>
        <pc:spChg chg="mod">
          <ac:chgData name="" userId="f9cbafaa3520ff22" providerId="LiveId" clId="{593E8EAE-2B7F-4C3C-B883-18DFE35F58DE}" dt="2020-09-14T03:59:10.653" v="1591" actId="114"/>
          <ac:spMkLst>
            <pc:docMk/>
            <pc:sldMk cId="0" sldId="275"/>
            <ac:spMk id="37891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14T04:20:37.400" v="1604"/>
        <pc:sldMkLst>
          <pc:docMk/>
          <pc:sldMk cId="0" sldId="276"/>
        </pc:sldMkLst>
        <pc:spChg chg="mod">
          <ac:chgData name="" userId="f9cbafaa3520ff22" providerId="LiveId" clId="{593E8EAE-2B7F-4C3C-B883-18DFE35F58DE}" dt="2020-09-10T20:40:19.772" v="1497" actId="20577"/>
          <ac:spMkLst>
            <pc:docMk/>
            <pc:sldMk cId="0" sldId="276"/>
            <ac:spMk id="39938" creationId="{00000000-0000-0000-0000-000000000000}"/>
          </ac:spMkLst>
        </pc:spChg>
        <pc:picChg chg="mod">
          <ac:chgData name="" userId="f9cbafaa3520ff22" providerId="LiveId" clId="{593E8EAE-2B7F-4C3C-B883-18DFE35F58DE}" dt="2020-09-14T04:20:30.359" v="1603"/>
          <ac:picMkLst>
            <pc:docMk/>
            <pc:sldMk cId="0" sldId="276"/>
            <ac:picMk id="39944" creationId="{00000000-0000-0000-0000-000000000000}"/>
          </ac:picMkLst>
        </pc:picChg>
        <pc:picChg chg="mod">
          <ac:chgData name="" userId="f9cbafaa3520ff22" providerId="LiveId" clId="{593E8EAE-2B7F-4C3C-B883-18DFE35F58DE}" dt="2020-09-14T04:20:37.400" v="1604"/>
          <ac:picMkLst>
            <pc:docMk/>
            <pc:sldMk cId="0" sldId="276"/>
            <ac:picMk id="39949" creationId="{00000000-0000-0000-0000-000000000000}"/>
          </ac:picMkLst>
        </pc:picChg>
      </pc:sldChg>
      <pc:sldChg chg="modSp">
        <pc:chgData name="" userId="f9cbafaa3520ff22" providerId="LiveId" clId="{593E8EAE-2B7F-4C3C-B883-18DFE35F58DE}" dt="2020-09-04T21:49:50.303" v="94" actId="114"/>
        <pc:sldMkLst>
          <pc:docMk/>
          <pc:sldMk cId="0" sldId="281"/>
        </pc:sldMkLst>
        <pc:spChg chg="mod">
          <ac:chgData name="" userId="f9cbafaa3520ff22" providerId="LiveId" clId="{593E8EAE-2B7F-4C3C-B883-18DFE35F58DE}" dt="2020-09-04T21:49:50.303" v="94" actId="114"/>
          <ac:spMkLst>
            <pc:docMk/>
            <pc:sldMk cId="0" sldId="281"/>
            <ac:spMk id="3" creationId="{00000000-0000-0000-0000-000000000000}"/>
          </ac:spMkLst>
        </pc:spChg>
      </pc:sldChg>
      <pc:sldChg chg="modSp">
        <pc:chgData name="" userId="f9cbafaa3520ff22" providerId="LiveId" clId="{593E8EAE-2B7F-4C3C-B883-18DFE35F58DE}" dt="2020-09-14T04:17:44.135" v="1602" actId="255"/>
        <pc:sldMkLst>
          <pc:docMk/>
          <pc:sldMk cId="0" sldId="287"/>
        </pc:sldMkLst>
        <pc:spChg chg="mod">
          <ac:chgData name="" userId="f9cbafaa3520ff22" providerId="LiveId" clId="{593E8EAE-2B7F-4C3C-B883-18DFE35F58DE}" dt="2020-09-14T04:17:44.135" v="1602" actId="255"/>
          <ac:spMkLst>
            <pc:docMk/>
            <pc:sldMk cId="0" sldId="287"/>
            <ac:spMk id="40962" creationId="{00000000-0000-0000-0000-000000000000}"/>
          </ac:spMkLst>
        </pc:spChg>
        <pc:spChg chg="mod">
          <ac:chgData name="" userId="f9cbafaa3520ff22" providerId="LiveId" clId="{593E8EAE-2B7F-4C3C-B883-18DFE35F58DE}" dt="2020-09-05T04:38:10.976" v="1271" actId="114"/>
          <ac:spMkLst>
            <pc:docMk/>
            <pc:sldMk cId="0" sldId="287"/>
            <ac:spMk id="40963" creationId="{00000000-0000-0000-0000-000000000000}"/>
          </ac:spMkLst>
        </pc:spChg>
        <pc:spChg chg="mod">
          <ac:chgData name="" userId="f9cbafaa3520ff22" providerId="LiveId" clId="{593E8EAE-2B7F-4C3C-B883-18DFE35F58DE}" dt="2020-09-14T04:11:25.541" v="1599" actId="1036"/>
          <ac:spMkLst>
            <pc:docMk/>
            <pc:sldMk cId="0" sldId="287"/>
            <ac:spMk id="40965" creationId="{00000000-0000-0000-0000-000000000000}"/>
          </ac:spMkLst>
        </pc:spChg>
        <pc:spChg chg="mod">
          <ac:chgData name="" userId="f9cbafaa3520ff22" providerId="LiveId" clId="{593E8EAE-2B7F-4C3C-B883-18DFE35F58DE}" dt="2020-09-14T04:12:12.459" v="1601" actId="123"/>
          <ac:spMkLst>
            <pc:docMk/>
            <pc:sldMk cId="0" sldId="287"/>
            <ac:spMk id="40971" creationId="{00000000-0000-0000-0000-000000000000}"/>
          </ac:spMkLst>
        </pc:spChg>
      </pc:sldChg>
      <pc:sldChg chg="modSp add">
        <pc:chgData name="" userId="f9cbafaa3520ff22" providerId="LiveId" clId="{593E8EAE-2B7F-4C3C-B883-18DFE35F58DE}" dt="2020-08-28T19:00:53.395" v="30" actId="20577"/>
        <pc:sldMkLst>
          <pc:docMk/>
          <pc:sldMk cId="0" sldId="288"/>
        </pc:sldMkLst>
        <pc:spChg chg="mod">
          <ac:chgData name="" userId="f9cbafaa3520ff22" providerId="LiveId" clId="{593E8EAE-2B7F-4C3C-B883-18DFE35F58DE}" dt="2020-08-28T19:00:53.395" v="30" actId="20577"/>
          <ac:spMkLst>
            <pc:docMk/>
            <pc:sldMk cId="0" sldId="288"/>
            <ac:spMk id="6" creationId="{8E43A709-AFC9-4045-BCF4-214FBF32E9FC}"/>
          </ac:spMkLst>
        </pc:spChg>
      </pc:sldChg>
      <pc:sldChg chg="delSp modSp add">
        <pc:chgData name="" userId="f9cbafaa3520ff22" providerId="LiveId" clId="{593E8EAE-2B7F-4C3C-B883-18DFE35F58DE}" dt="2020-09-05T04:06:45.035" v="285" actId="20577"/>
        <pc:sldMkLst>
          <pc:docMk/>
          <pc:sldMk cId="2352388834" sldId="295"/>
        </pc:sldMkLst>
        <pc:spChg chg="mod">
          <ac:chgData name="" userId="f9cbafaa3520ff22" providerId="LiveId" clId="{593E8EAE-2B7F-4C3C-B883-18DFE35F58DE}" dt="2020-09-05T04:06:45.035" v="285" actId="20577"/>
          <ac:spMkLst>
            <pc:docMk/>
            <pc:sldMk cId="2352388834" sldId="295"/>
            <ac:spMk id="3" creationId="{00000000-0000-0000-0000-000000000000}"/>
          </ac:spMkLst>
        </pc:spChg>
        <pc:graphicFrameChg chg="del">
          <ac:chgData name="" userId="f9cbafaa3520ff22" providerId="LiveId" clId="{593E8EAE-2B7F-4C3C-B883-18DFE35F58DE}" dt="2020-09-05T04:00:45.408" v="96" actId="478"/>
          <ac:graphicFrameMkLst>
            <pc:docMk/>
            <pc:sldMk cId="2352388834" sldId="295"/>
            <ac:graphicFrameMk id="4" creationId="{82CC92CD-7032-4231-A74B-11A6B5B21900}"/>
          </ac:graphicFrameMkLst>
        </pc:graphicFrameChg>
        <pc:graphicFrameChg chg="del">
          <ac:chgData name="" userId="f9cbafaa3520ff22" providerId="LiveId" clId="{593E8EAE-2B7F-4C3C-B883-18DFE35F58DE}" dt="2020-09-05T04:01:22.810" v="127" actId="478"/>
          <ac:graphicFrameMkLst>
            <pc:docMk/>
            <pc:sldMk cId="2352388834" sldId="295"/>
            <ac:graphicFrameMk id="7" creationId="{603A53E5-5E9C-4E25-B434-BCD9B0803C16}"/>
          </ac:graphicFrameMkLst>
        </pc:graphicFrameChg>
      </pc:sldChg>
      <pc:sldChg chg="modSp add ord">
        <pc:chgData name="" userId="f9cbafaa3520ff22" providerId="LiveId" clId="{593E8EAE-2B7F-4C3C-B883-18DFE35F58DE}" dt="2020-09-05T04:41:19.707" v="1387"/>
        <pc:sldMkLst>
          <pc:docMk/>
          <pc:sldMk cId="4242822231" sldId="296"/>
        </pc:sldMkLst>
        <pc:spChg chg="mod">
          <ac:chgData name="" userId="f9cbafaa3520ff22" providerId="LiveId" clId="{593E8EAE-2B7F-4C3C-B883-18DFE35F58DE}" dt="2020-09-05T04:41:19.707" v="1387"/>
          <ac:spMkLst>
            <pc:docMk/>
            <pc:sldMk cId="4242822231" sldId="296"/>
            <ac:spMk id="3" creationId="{00000000-0000-0000-0000-000000000000}"/>
          </ac:spMkLst>
        </pc:spChg>
      </pc:sldChg>
      <pc:sldChg chg="addSp modSp add">
        <pc:chgData name="" userId="f9cbafaa3520ff22" providerId="LiveId" clId="{593E8EAE-2B7F-4C3C-B883-18DFE35F58DE}" dt="2020-09-05T04:41:48.423" v="1402"/>
        <pc:sldMkLst>
          <pc:docMk/>
          <pc:sldMk cId="1019520611" sldId="297"/>
        </pc:sldMkLst>
        <pc:spChg chg="mod">
          <ac:chgData name="" userId="f9cbafaa3520ff22" providerId="LiveId" clId="{593E8EAE-2B7F-4C3C-B883-18DFE35F58DE}" dt="2020-09-05T04:41:48.423" v="1402"/>
          <ac:spMkLst>
            <pc:docMk/>
            <pc:sldMk cId="1019520611" sldId="297"/>
            <ac:spMk id="3" creationId="{00000000-0000-0000-0000-000000000000}"/>
          </ac:spMkLst>
        </pc:spChg>
        <pc:graphicFrameChg chg="add mod">
          <ac:chgData name="" userId="f9cbafaa3520ff22" providerId="LiveId" clId="{593E8EAE-2B7F-4C3C-B883-18DFE35F58DE}" dt="2020-09-05T04:41:42.343" v="1401" actId="1036"/>
          <ac:graphicFrameMkLst>
            <pc:docMk/>
            <pc:sldMk cId="1019520611" sldId="297"/>
            <ac:graphicFrameMk id="4" creationId="{6BE18C6A-8632-4FD1-942C-E68A9AFA8DA1}"/>
          </ac:graphicFrameMkLst>
        </pc:graphicFrameChg>
        <pc:graphicFrameChg chg="add mod">
          <ac:chgData name="" userId="f9cbafaa3520ff22" providerId="LiveId" clId="{593E8EAE-2B7F-4C3C-B883-18DFE35F58DE}" dt="2020-09-05T04:41:42.343" v="1401" actId="1036"/>
          <ac:graphicFrameMkLst>
            <pc:docMk/>
            <pc:sldMk cId="1019520611" sldId="297"/>
            <ac:graphicFrameMk id="5" creationId="{90A353D4-0296-45F1-85F0-4C8371083DDD}"/>
          </ac:graphicFrameMkLst>
        </pc:graphicFrameChg>
      </pc:sldChg>
      <pc:sldChg chg="modSp add">
        <pc:chgData name="" userId="f9cbafaa3520ff22" providerId="LiveId" clId="{593E8EAE-2B7F-4C3C-B883-18DFE35F58DE}" dt="2020-10-02T20:19:14.953" v="1605" actId="313"/>
        <pc:sldMkLst>
          <pc:docMk/>
          <pc:sldMk cId="1590924200" sldId="298"/>
        </pc:sldMkLst>
        <pc:spChg chg="mod">
          <ac:chgData name="" userId="f9cbafaa3520ff22" providerId="LiveId" clId="{593E8EAE-2B7F-4C3C-B883-18DFE35F58DE}" dt="2020-10-02T20:19:14.953" v="1605" actId="313"/>
          <ac:spMkLst>
            <pc:docMk/>
            <pc:sldMk cId="1590924200" sldId="298"/>
            <ac:spMk id="3" creationId="{00000000-0000-0000-0000-000000000000}"/>
          </ac:spMkLst>
        </pc:spChg>
      </pc:sldChg>
      <pc:sldChg chg="addSp modSp add">
        <pc:chgData name="" userId="f9cbafaa3520ff22" providerId="LiveId" clId="{593E8EAE-2B7F-4C3C-B883-18DFE35F58DE}" dt="2020-09-05T04:42:00.682" v="1420" actId="1036"/>
        <pc:sldMkLst>
          <pc:docMk/>
          <pc:sldMk cId="4094910931" sldId="299"/>
        </pc:sldMkLst>
        <pc:spChg chg="mod">
          <ac:chgData name="" userId="f9cbafaa3520ff22" providerId="LiveId" clId="{593E8EAE-2B7F-4C3C-B883-18DFE35F58DE}" dt="2020-09-05T04:41:56.800" v="1405"/>
          <ac:spMkLst>
            <pc:docMk/>
            <pc:sldMk cId="4094910931" sldId="299"/>
            <ac:spMk id="3" creationId="{00000000-0000-0000-0000-000000000000}"/>
          </ac:spMkLst>
        </pc:spChg>
        <pc:graphicFrameChg chg="add mod">
          <ac:chgData name="" userId="f9cbafaa3520ff22" providerId="LiveId" clId="{593E8EAE-2B7F-4C3C-B883-18DFE35F58DE}" dt="2020-09-05T04:42:00.682" v="1420" actId="1036"/>
          <ac:graphicFrameMkLst>
            <pc:docMk/>
            <pc:sldMk cId="4094910931" sldId="299"/>
            <ac:graphicFrameMk id="4" creationId="{B392C929-464E-4F2E-8FE0-42589098C807}"/>
          </ac:graphicFrameMkLst>
        </pc:graphicFrameChg>
      </pc:sldChg>
      <pc:sldChg chg="addSp delSp modSp add">
        <pc:chgData name="" userId="f9cbafaa3520ff22" providerId="LiveId" clId="{593E8EAE-2B7F-4C3C-B883-18DFE35F58DE}" dt="2020-09-10T20:47:44.378" v="1586" actId="1037"/>
        <pc:sldMkLst>
          <pc:docMk/>
          <pc:sldMk cId="3607443626" sldId="300"/>
        </pc:sldMkLst>
        <pc:spChg chg="add mod">
          <ac:chgData name="" userId="f9cbafaa3520ff22" providerId="LiveId" clId="{593E8EAE-2B7F-4C3C-B883-18DFE35F58DE}" dt="2020-09-10T20:44:30.504" v="1531" actId="122"/>
          <ac:spMkLst>
            <pc:docMk/>
            <pc:sldMk cId="3607443626" sldId="300"/>
            <ac:spMk id="2" creationId="{2A7569E6-88CA-4A80-8B59-C585A87D97D2}"/>
          </ac:spMkLst>
        </pc:spChg>
        <pc:spChg chg="add mod">
          <ac:chgData name="" userId="f9cbafaa3520ff22" providerId="LiveId" clId="{593E8EAE-2B7F-4C3C-B883-18DFE35F58DE}" dt="2020-09-10T20:44:43.170" v="1536" actId="1076"/>
          <ac:spMkLst>
            <pc:docMk/>
            <pc:sldMk cId="3607443626" sldId="300"/>
            <ac:spMk id="16" creationId="{F08BF41D-83F5-4FD3-B6FB-ACEDB849DE97}"/>
          </ac:spMkLst>
        </pc:spChg>
        <pc:spChg chg="add del mod">
          <ac:chgData name="" userId="f9cbafaa3520ff22" providerId="LiveId" clId="{593E8EAE-2B7F-4C3C-B883-18DFE35F58DE}" dt="2020-09-10T20:45:41.233" v="1580" actId="1076"/>
          <ac:spMkLst>
            <pc:docMk/>
            <pc:sldMk cId="3607443626" sldId="300"/>
            <ac:spMk id="17" creationId="{D51A6A7D-0578-4034-8325-A9B072E25934}"/>
          </ac:spMkLst>
        </pc:spChg>
        <pc:spChg chg="add mod">
          <ac:chgData name="" userId="f9cbafaa3520ff22" providerId="LiveId" clId="{593E8EAE-2B7F-4C3C-B883-18DFE35F58DE}" dt="2020-09-10T20:45:46.665" v="1582" actId="1076"/>
          <ac:spMkLst>
            <pc:docMk/>
            <pc:sldMk cId="3607443626" sldId="300"/>
            <ac:spMk id="18" creationId="{E03103DF-536F-4971-802D-DD871409CB8D}"/>
          </ac:spMkLst>
        </pc:spChg>
        <pc:spChg chg="mod">
          <ac:chgData name="" userId="f9cbafaa3520ff22" providerId="LiveId" clId="{593E8EAE-2B7F-4C3C-B883-18DFE35F58DE}" dt="2020-09-10T20:45:04.220" v="1555" actId="1076"/>
          <ac:spMkLst>
            <pc:docMk/>
            <pc:sldMk cId="3607443626" sldId="300"/>
            <ac:spMk id="39939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1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2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3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5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6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47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50" creationId="{00000000-0000-0000-0000-000000000000}"/>
          </ac:spMkLst>
        </pc:spChg>
        <pc:spChg chg="del">
          <ac:chgData name="" userId="f9cbafaa3520ff22" providerId="LiveId" clId="{593E8EAE-2B7F-4C3C-B883-18DFE35F58DE}" dt="2020-09-10T20:43:22.153" v="1499" actId="478"/>
          <ac:spMkLst>
            <pc:docMk/>
            <pc:sldMk cId="3607443626" sldId="300"/>
            <ac:spMk id="39951" creationId="{00000000-0000-0000-0000-000000000000}"/>
          </ac:spMkLst>
        </pc:spChg>
        <pc:picChg chg="add mod">
          <ac:chgData name="" userId="f9cbafaa3520ff22" providerId="LiveId" clId="{593E8EAE-2B7F-4C3C-B883-18DFE35F58DE}" dt="2020-09-10T20:47:44.378" v="1586" actId="1037"/>
          <ac:picMkLst>
            <pc:docMk/>
            <pc:sldMk cId="3607443626" sldId="300"/>
            <ac:picMk id="24578" creationId="{F74C70FD-93A4-4631-99DA-E67FB417A7EC}"/>
          </ac:picMkLst>
        </pc:picChg>
        <pc:picChg chg="del">
          <ac:chgData name="" userId="f9cbafaa3520ff22" providerId="LiveId" clId="{593E8EAE-2B7F-4C3C-B883-18DFE35F58DE}" dt="2020-09-10T20:43:22.153" v="1499" actId="478"/>
          <ac:picMkLst>
            <pc:docMk/>
            <pc:sldMk cId="3607443626" sldId="300"/>
            <ac:picMk id="39944" creationId="{00000000-0000-0000-0000-000000000000}"/>
          </ac:picMkLst>
        </pc:picChg>
        <pc:picChg chg="del">
          <ac:chgData name="" userId="f9cbafaa3520ff22" providerId="LiveId" clId="{593E8EAE-2B7F-4C3C-B883-18DFE35F58DE}" dt="2020-09-10T20:43:22.153" v="1499" actId="478"/>
          <ac:picMkLst>
            <pc:docMk/>
            <pc:sldMk cId="3607443626" sldId="300"/>
            <ac:picMk id="39949" creationId="{00000000-0000-0000-0000-000000000000}"/>
          </ac:picMkLst>
        </pc:picChg>
      </pc:sldChg>
    </pc:docChg>
  </pc:docChgLst>
  <pc:docChgLst>
    <pc:chgData name="JJ HU" userId="f9cbafaa3520ff22" providerId="LiveId" clId="{0F4C082C-1AAC-4A94-A2BE-452F91680A4E}"/>
    <pc:docChg chg="undo custSel addSld delSld modSld">
      <pc:chgData name="JJ HU" userId="f9cbafaa3520ff22" providerId="LiveId" clId="{0F4C082C-1AAC-4A94-A2BE-452F91680A4E}" dt="2024-09-11T02:54:53.855" v="434" actId="1076"/>
      <pc:docMkLst>
        <pc:docMk/>
      </pc:docMkLst>
      <pc:sldChg chg="addSp delSp modSp mod">
        <pc:chgData name="JJ HU" userId="f9cbafaa3520ff22" providerId="LiveId" clId="{0F4C082C-1AAC-4A94-A2BE-452F91680A4E}" dt="2024-09-11T02:54:00.882" v="427" actId="20577"/>
        <pc:sldMkLst>
          <pc:docMk/>
          <pc:sldMk cId="0" sldId="279"/>
        </pc:sldMkLst>
        <pc:spChg chg="add mod">
          <ac:chgData name="JJ HU" userId="f9cbafaa3520ff22" providerId="LiveId" clId="{0F4C082C-1AAC-4A94-A2BE-452F91680A4E}" dt="2024-09-11T02:54:00.882" v="427" actId="20577"/>
          <ac:spMkLst>
            <pc:docMk/>
            <pc:sldMk cId="0" sldId="279"/>
            <ac:spMk id="274437" creationId="{00000000-0000-0000-0000-000000000000}"/>
          </ac:spMkLst>
        </pc:spChg>
        <pc:graphicFrameChg chg="del mod replId">
          <ac:chgData name="JJ HU" userId="f9cbafaa3520ff22" providerId="LiveId" clId="{0F4C082C-1AAC-4A94-A2BE-452F91680A4E}" dt="2024-09-11T02:53:44.343" v="414"/>
          <ac:graphicFrameMkLst>
            <pc:docMk/>
            <pc:sldMk cId="0" sldId="279"/>
            <ac:graphicFrameMk id="3" creationId="{00000000-0000-0000-0000-000000000000}"/>
          </ac:graphicFrameMkLst>
        </pc:graphicFrameChg>
      </pc:sldChg>
      <pc:sldChg chg="addSp delSp modSp new mod">
        <pc:chgData name="JJ HU" userId="f9cbafaa3520ff22" providerId="LiveId" clId="{0F4C082C-1AAC-4A94-A2BE-452F91680A4E}" dt="2024-09-11T02:46:53.985" v="269" actId="1035"/>
        <pc:sldMkLst>
          <pc:docMk/>
          <pc:sldMk cId="3735508833" sldId="301"/>
        </pc:sldMkLst>
        <pc:spChg chg="mod">
          <ac:chgData name="JJ HU" userId="f9cbafaa3520ff22" providerId="LiveId" clId="{0F4C082C-1AAC-4A94-A2BE-452F91680A4E}" dt="2024-09-11T02:29:33.565" v="47" actId="20577"/>
          <ac:spMkLst>
            <pc:docMk/>
            <pc:sldMk cId="3735508833" sldId="301"/>
            <ac:spMk id="2" creationId="{297A854A-D186-4FA0-9BF0-B614FBC5014A}"/>
          </ac:spMkLst>
        </pc:spChg>
        <pc:spChg chg="mod">
          <ac:chgData name="JJ HU" userId="f9cbafaa3520ff22" providerId="LiveId" clId="{0F4C082C-1AAC-4A94-A2BE-452F91680A4E}" dt="2024-09-11T02:31:37.129" v="229" actId="948"/>
          <ac:spMkLst>
            <pc:docMk/>
            <pc:sldMk cId="3735508833" sldId="301"/>
            <ac:spMk id="3" creationId="{D1BCE576-19CD-422D-A8B0-E526B4EB577D}"/>
          </ac:spMkLst>
        </pc:spChg>
        <pc:spChg chg="add del">
          <ac:chgData name="JJ HU" userId="f9cbafaa3520ff22" providerId="LiveId" clId="{0F4C082C-1AAC-4A94-A2BE-452F91680A4E}" dt="2024-09-11T02:29:52.680" v="49"/>
          <ac:spMkLst>
            <pc:docMk/>
            <pc:sldMk cId="3735508833" sldId="301"/>
            <ac:spMk id="4" creationId="{41238CF5-0C22-42CF-9620-9225B17F4155}"/>
          </ac:spMkLst>
        </pc:spChg>
        <pc:spChg chg="add mod">
          <ac:chgData name="JJ HU" userId="f9cbafaa3520ff22" providerId="LiveId" clId="{0F4C082C-1AAC-4A94-A2BE-452F91680A4E}" dt="2024-09-11T02:46:18.416" v="268" actId="1076"/>
          <ac:spMkLst>
            <pc:docMk/>
            <pc:sldMk cId="3735508833" sldId="301"/>
            <ac:spMk id="6" creationId="{F48DD7E1-72FC-45A7-95EF-FB1AB91F58FD}"/>
          </ac:spMkLst>
        </pc:spChg>
        <pc:picChg chg="add mod">
          <ac:chgData name="JJ HU" userId="f9cbafaa3520ff22" providerId="LiveId" clId="{0F4C082C-1AAC-4A94-A2BE-452F91680A4E}" dt="2024-09-11T02:46:53.985" v="269" actId="1035"/>
          <ac:picMkLst>
            <pc:docMk/>
            <pc:sldMk cId="3735508833" sldId="301"/>
            <ac:picMk id="5" creationId="{F29795D2-8532-49B7-BFDC-1DF247B629E9}"/>
          </ac:picMkLst>
        </pc:picChg>
      </pc:sldChg>
      <pc:sldChg chg="addSp delSp modSp new mod">
        <pc:chgData name="JJ HU" userId="f9cbafaa3520ff22" providerId="LiveId" clId="{0F4C082C-1AAC-4A94-A2BE-452F91680A4E}" dt="2024-09-11T02:54:53.855" v="434" actId="1076"/>
        <pc:sldMkLst>
          <pc:docMk/>
          <pc:sldMk cId="1903382061" sldId="302"/>
        </pc:sldMkLst>
        <pc:spChg chg="mod">
          <ac:chgData name="JJ HU" userId="f9cbafaa3520ff22" providerId="LiveId" clId="{0F4C082C-1AAC-4A94-A2BE-452F91680A4E}" dt="2024-09-11T02:47:36.424" v="315" actId="20577"/>
          <ac:spMkLst>
            <pc:docMk/>
            <pc:sldMk cId="1903382061" sldId="302"/>
            <ac:spMk id="2" creationId="{1750289D-C04F-4623-A31A-122A69E5BF72}"/>
          </ac:spMkLst>
        </pc:spChg>
        <pc:spChg chg="add del">
          <ac:chgData name="JJ HU" userId="f9cbafaa3520ff22" providerId="LiveId" clId="{0F4C082C-1AAC-4A94-A2BE-452F91680A4E}" dt="2024-09-11T02:47:49.308" v="318" actId="478"/>
          <ac:spMkLst>
            <pc:docMk/>
            <pc:sldMk cId="1903382061" sldId="302"/>
            <ac:spMk id="3" creationId="{ADAF35CA-C438-49C8-B078-4412C5DC510C}"/>
          </ac:spMkLst>
        </pc:spChg>
        <pc:spChg chg="add mod">
          <ac:chgData name="JJ HU" userId="f9cbafaa3520ff22" providerId="LiveId" clId="{0F4C082C-1AAC-4A94-A2BE-452F91680A4E}" dt="2024-09-11T02:52:00.656" v="400" actId="20577"/>
          <ac:spMkLst>
            <pc:docMk/>
            <pc:sldMk cId="1903382061" sldId="302"/>
            <ac:spMk id="8" creationId="{75AE2A1A-185C-4AD4-B8B5-E4DEF67773A3}"/>
          </ac:spMkLst>
        </pc:spChg>
        <pc:spChg chg="add del">
          <ac:chgData name="JJ HU" userId="f9cbafaa3520ff22" providerId="LiveId" clId="{0F4C082C-1AAC-4A94-A2BE-452F91680A4E}" dt="2024-09-11T02:52:22.885" v="402" actId="22"/>
          <ac:spMkLst>
            <pc:docMk/>
            <pc:sldMk cId="1903382061" sldId="302"/>
            <ac:spMk id="10" creationId="{14FB1996-ADEC-40D0-A18C-71013F9406BE}"/>
          </ac:spMkLst>
        </pc:spChg>
        <pc:spChg chg="add mod">
          <ac:chgData name="JJ HU" userId="f9cbafaa3520ff22" providerId="LiveId" clId="{0F4C082C-1AAC-4A94-A2BE-452F91680A4E}" dt="2024-09-11T02:54:53.855" v="434" actId="1076"/>
          <ac:spMkLst>
            <pc:docMk/>
            <pc:sldMk cId="1903382061" sldId="302"/>
            <ac:spMk id="13" creationId="{A4D02A11-797C-4949-AE68-6B3EB17078D1}"/>
          </ac:spMkLst>
        </pc:spChg>
        <pc:picChg chg="add del mod">
          <ac:chgData name="JJ HU" userId="f9cbafaa3520ff22" providerId="LiveId" clId="{0F4C082C-1AAC-4A94-A2BE-452F91680A4E}" dt="2024-09-11T02:47:46.370" v="317"/>
          <ac:picMkLst>
            <pc:docMk/>
            <pc:sldMk cId="1903382061" sldId="302"/>
            <ac:picMk id="5" creationId="{3DDAE088-8B18-403C-B184-9EBD89FD81EB}"/>
          </ac:picMkLst>
        </pc:picChg>
        <pc:picChg chg="add mod">
          <ac:chgData name="JJ HU" userId="f9cbafaa3520ff22" providerId="LiveId" clId="{0F4C082C-1AAC-4A94-A2BE-452F91680A4E}" dt="2024-09-11T02:48:12.358" v="334" actId="1035"/>
          <ac:picMkLst>
            <pc:docMk/>
            <pc:sldMk cId="1903382061" sldId="302"/>
            <ac:picMk id="7" creationId="{9D82ECD7-DCEA-4AB8-A1C9-92ECB3E95DD0}"/>
          </ac:picMkLst>
        </pc:picChg>
        <pc:picChg chg="add mod">
          <ac:chgData name="JJ HU" userId="f9cbafaa3520ff22" providerId="LiveId" clId="{0F4C082C-1AAC-4A94-A2BE-452F91680A4E}" dt="2024-09-11T02:53:05.503" v="409" actId="1582"/>
          <ac:picMkLst>
            <pc:docMk/>
            <pc:sldMk cId="1903382061" sldId="302"/>
            <ac:picMk id="25602" creationId="{7D1217E3-ADB0-4CDC-8EEE-0B959A68F0C9}"/>
          </ac:picMkLst>
        </pc:picChg>
      </pc:sldChg>
      <pc:sldChg chg="new del">
        <pc:chgData name="JJ HU" userId="f9cbafaa3520ff22" providerId="LiveId" clId="{0F4C082C-1AAC-4A94-A2BE-452F91680A4E}" dt="2024-09-11T02:47:15.086" v="271" actId="680"/>
        <pc:sldMkLst>
          <pc:docMk/>
          <pc:sldMk cId="3646244843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J.</a:t>
            </a:r>
            <a:r>
              <a:rPr lang="en-US" baseline="0" dirty="0"/>
              <a:t> A. Kong’s book for a complete discussion about </a:t>
            </a:r>
            <a:r>
              <a:rPr lang="en-US" baseline="0" dirty="0" err="1"/>
              <a:t>bianisotropic</a:t>
            </a:r>
            <a:r>
              <a:rPr lang="en-US" baseline="0" dirty="0"/>
              <a:t>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J.</a:t>
            </a:r>
            <a:r>
              <a:rPr lang="en-US" baseline="0" dirty="0"/>
              <a:t> A. Kong’s book for a complete discussion about </a:t>
            </a:r>
            <a:r>
              <a:rPr lang="en-US" baseline="0" dirty="0" err="1"/>
              <a:t>bianisotropic</a:t>
            </a:r>
            <a:r>
              <a:rPr lang="en-US" baseline="0" dirty="0"/>
              <a:t>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5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6.gif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40.bin"/><Relationship Id="rId21" Type="http://schemas.openxmlformats.org/officeDocument/2006/relationships/image" Target="../media/image50.wmf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5.wmf"/><Relationship Id="rId17" Type="http://schemas.openxmlformats.org/officeDocument/2006/relationships/image" Target="../media/image48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10" Type="http://schemas.openxmlformats.org/officeDocument/2006/relationships/image" Target="../media/image44.wmf"/><Relationship Id="rId19" Type="http://schemas.openxmlformats.org/officeDocument/2006/relationships/image" Target="../media/image49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oleObject" Target="../embeddings/oleObject54.bin"/><Relationship Id="rId3" Type="http://schemas.openxmlformats.org/officeDocument/2006/relationships/image" Target="../media/image52.gif"/><Relationship Id="rId7" Type="http://schemas.openxmlformats.org/officeDocument/2006/relationships/image" Target="../media/image53.wmf"/><Relationship Id="rId12" Type="http://schemas.openxmlformats.org/officeDocument/2006/relationships/image" Target="../media/image55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47.wmf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3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12" Type="http://schemas.openxmlformats.org/officeDocument/2006/relationships/image" Target="../media/image72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68.wmf"/><Relationship Id="rId10" Type="http://schemas.openxmlformats.org/officeDocument/2006/relationships/image" Target="../media/image71.gi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78.bin"/><Relationship Id="rId3" Type="http://schemas.openxmlformats.org/officeDocument/2006/relationships/image" Target="../media/image73.wmf"/><Relationship Id="rId21" Type="http://schemas.openxmlformats.org/officeDocument/2006/relationships/image" Target="../media/image82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80.wmf"/><Relationship Id="rId2" Type="http://schemas.openxmlformats.org/officeDocument/2006/relationships/oleObject" Target="../embeddings/oleObject70.bin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81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ffe.ru/SVA/NSM/nk/index.html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uxpop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3.wmf"/><Relationship Id="rId3" Type="http://schemas.openxmlformats.org/officeDocument/2006/relationships/image" Target="../media/image88.png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86.bin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8.wmf"/><Relationship Id="rId2" Type="http://schemas.openxmlformats.org/officeDocument/2006/relationships/image" Target="../media/image87.png"/><Relationship Id="rId16" Type="http://schemas.openxmlformats.org/officeDocument/2006/relationships/image" Target="../media/image1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r5.org/index_of_refraction/" TargetMode="Externa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111.wmf"/><Relationship Id="rId7" Type="http://schemas.openxmlformats.org/officeDocument/2006/relationships/image" Target="../media/image113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0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118.w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4.jpeg"/><Relationship Id="rId7" Type="http://schemas.openxmlformats.org/officeDocument/2006/relationships/oleObject" Target="../embeddings/oleObject107.bin"/><Relationship Id="rId2" Type="http://schemas.openxmlformats.org/officeDocument/2006/relationships/image" Target="../media/image12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11" Type="http://schemas.openxmlformats.org/officeDocument/2006/relationships/image" Target="../media/image129.png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28.wmf"/><Relationship Id="rId4" Type="http://schemas.openxmlformats.org/officeDocument/2006/relationships/image" Target="../media/image125.png"/><Relationship Id="rId9" Type="http://schemas.openxmlformats.org/officeDocument/2006/relationships/oleObject" Target="../embeddings/oleObject10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ie.org/news/6767-advanced-optical-coatings-for-the-discovery-of-gravitational-waves#_=_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image" Target="../media/image1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3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1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3.bin"/><Relationship Id="rId2" Type="http://schemas.openxmlformats.org/officeDocument/2006/relationships/oleObject" Target="../embeddings/oleObject5.bin"/><Relationship Id="rId16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9.w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.wmf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3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2.wmf"/><Relationship Id="rId5" Type="http://schemas.openxmlformats.org/officeDocument/2006/relationships/image" Target="../media/image29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3" Type="http://schemas.openxmlformats.org/officeDocument/2006/relationships/image" Target="../media/image10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8.bin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2: Electromagnetic Wave Theory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plane wave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856"/>
            <a:ext cx="8229600" cy="4455888"/>
          </a:xfrm>
        </p:spPr>
        <p:txBody>
          <a:bodyPr/>
          <a:lstStyle/>
          <a:p>
            <a:r>
              <a:rPr lang="en-US" dirty="0"/>
              <a:t>Plane wave solution:</a:t>
            </a:r>
          </a:p>
          <a:p>
            <a:endParaRPr lang="en-US" sz="4000" dirty="0"/>
          </a:p>
          <a:p>
            <a:endParaRPr lang="en-US" sz="4000" dirty="0">
              <a:solidFill>
                <a:prstClr val="black"/>
              </a:solidFill>
            </a:endParaRPr>
          </a:p>
          <a:p>
            <a:pPr>
              <a:spcBef>
                <a:spcPts val="576"/>
              </a:spcBef>
            </a:pPr>
            <a:r>
              <a:rPr lang="en-US" dirty="0"/>
              <a:t>Amplitude (real):</a:t>
            </a:r>
            <a:endParaRPr lang="en-US" i="1" dirty="0"/>
          </a:p>
          <a:p>
            <a:pPr>
              <a:spcBef>
                <a:spcPts val="876"/>
              </a:spcBef>
            </a:pPr>
            <a:r>
              <a:rPr lang="en-US" dirty="0"/>
              <a:t>Phase:</a:t>
            </a:r>
          </a:p>
          <a:p>
            <a:pPr>
              <a:spcBef>
                <a:spcPts val="976"/>
              </a:spcBef>
            </a:pPr>
            <a:r>
              <a:rPr lang="en-US" dirty="0">
                <a:solidFill>
                  <a:prstClr val="black"/>
                </a:solidFill>
              </a:rPr>
              <a:t>Wave </a:t>
            </a:r>
            <a:r>
              <a:rPr lang="en-US" dirty="0">
                <a:solidFill>
                  <a:srgbClr val="FF0000"/>
                </a:solidFill>
              </a:rPr>
              <a:t>vector     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lvl="1">
              <a:spcBef>
                <a:spcPts val="1180"/>
              </a:spcBef>
            </a:pPr>
            <a:r>
              <a:rPr lang="en-US" altLang="zh-CN" dirty="0">
                <a:solidFill>
                  <a:prstClr val="black"/>
                </a:solidFill>
              </a:rPr>
              <a:t>A measure of spatial period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876"/>
              </a:spcBef>
            </a:pPr>
            <a:endParaRPr lang="en-US" dirty="0"/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838200" y="2024063"/>
          <a:ext cx="26336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304560" progId="Equation.DSMT4">
                  <p:embed/>
                </p:oleObj>
              </mc:Choice>
              <mc:Fallback>
                <p:oleObj name="Equation" r:id="rId3" imgW="1307880" imgH="304560" progId="Equation.DSMT4">
                  <p:embed/>
                  <p:pic>
                    <p:nvPicPr>
                      <p:cNvPr id="254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24063"/>
                        <a:ext cx="26336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9" name="Object 9"/>
          <p:cNvGraphicFramePr>
            <a:graphicFrameLocks noChangeAspect="1"/>
          </p:cNvGraphicFramePr>
          <p:nvPr/>
        </p:nvGraphicFramePr>
        <p:xfrm>
          <a:off x="2714171" y="4352696"/>
          <a:ext cx="29326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15640" progId="Equation.DSMT4">
                  <p:embed/>
                </p:oleObj>
              </mc:Choice>
              <mc:Fallback>
                <p:oleObj name="Equation" r:id="rId5" imgW="126720" imgH="215640" progId="Equation.DSMT4">
                  <p:embed/>
                  <p:pic>
                    <p:nvPicPr>
                      <p:cNvPr id="2560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171" y="4352696"/>
                        <a:ext cx="29326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0" name="Object 10"/>
          <p:cNvGraphicFramePr>
            <a:graphicFrameLocks noChangeAspect="1"/>
          </p:cNvGraphicFramePr>
          <p:nvPr/>
        </p:nvGraphicFramePr>
        <p:xfrm>
          <a:off x="3213100" y="4371975"/>
          <a:ext cx="17795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304560" progId="Equation.DSMT4">
                  <p:embed/>
                </p:oleObj>
              </mc:Choice>
              <mc:Fallback>
                <p:oleObj name="Equation" r:id="rId7" imgW="888840" imgH="304560" progId="Equation.DSMT4">
                  <p:embed/>
                  <p:pic>
                    <p:nvPicPr>
                      <p:cNvPr id="2560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371975"/>
                        <a:ext cx="17795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1" name="Object 11"/>
          <p:cNvGraphicFramePr>
            <a:graphicFrameLocks noChangeAspect="1"/>
          </p:cNvGraphicFramePr>
          <p:nvPr/>
        </p:nvGraphicFramePr>
        <p:xfrm>
          <a:off x="3963987" y="2038350"/>
          <a:ext cx="35036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39880" imgH="304560" progId="Equation.DSMT4">
                  <p:embed/>
                </p:oleObj>
              </mc:Choice>
              <mc:Fallback>
                <p:oleObj name="Equation" r:id="rId9" imgW="1739880" imgH="304560" progId="Equation.DSMT4">
                  <p:embed/>
                  <p:pic>
                    <p:nvPicPr>
                      <p:cNvPr id="2560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7" y="2038350"/>
                        <a:ext cx="35036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227347"/>
              </p:ext>
            </p:extLst>
          </p:nvPr>
        </p:nvGraphicFramePr>
        <p:xfrm>
          <a:off x="838200" y="2617788"/>
          <a:ext cx="71707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0" imgH="393480" progId="Equation.DSMT4">
                  <p:embed/>
                </p:oleObj>
              </mc:Choice>
              <mc:Fallback>
                <p:oleObj name="Equation" r:id="rId11" imgW="3682800" imgH="393480" progId="Equation.DSMT4">
                  <p:embed/>
                  <p:pic>
                    <p:nvPicPr>
                      <p:cNvPr id="2560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17788"/>
                        <a:ext cx="7170737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8" descr="C:\Documents and Settings\Juejun Hu\Desktop\sin_mov1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3505200"/>
            <a:ext cx="2566988" cy="154326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 bwMode="auto">
          <a:xfrm>
            <a:off x="8283382" y="3566886"/>
            <a:ext cx="0" cy="141732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6" name="Straight Connector 25"/>
          <p:cNvCxnSpPr>
            <a:stCxn id="22" idx="1"/>
            <a:endCxn id="22" idx="3"/>
          </p:cNvCxnSpPr>
          <p:nvPr/>
        </p:nvCxnSpPr>
        <p:spPr bwMode="auto">
          <a:xfrm>
            <a:off x="5562600" y="4276833"/>
            <a:ext cx="25669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257800" y="4096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0554" y="41002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256014" name="Object 14"/>
          <p:cNvGraphicFramePr>
            <a:graphicFrameLocks noChangeAspect="1"/>
          </p:cNvGraphicFramePr>
          <p:nvPr/>
        </p:nvGraphicFramePr>
        <p:xfrm>
          <a:off x="1937658" y="3860802"/>
          <a:ext cx="12780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215640" progId="Equation.DSMT4">
                  <p:embed/>
                </p:oleObj>
              </mc:Choice>
              <mc:Fallback>
                <p:oleObj name="Equation" r:id="rId14" imgW="558720" imgH="215640" progId="Equation.DSMT4">
                  <p:embed/>
                  <p:pic>
                    <p:nvPicPr>
                      <p:cNvPr id="2560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658" y="3860802"/>
                        <a:ext cx="127800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6" name="Object 16"/>
          <p:cNvGraphicFramePr>
            <a:graphicFrameLocks noChangeAspect="1"/>
          </p:cNvGraphicFramePr>
          <p:nvPr/>
        </p:nvGraphicFramePr>
        <p:xfrm>
          <a:off x="3229428" y="3433025"/>
          <a:ext cx="382587" cy="38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2560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428" y="3433025"/>
                        <a:ext cx="382587" cy="380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 bwMode="auto">
          <a:xfrm>
            <a:off x="7315200" y="5177970"/>
            <a:ext cx="533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405914" y="52259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6600"/>
                </a:solidFill>
                <a:latin typeface="Symbol" pitchFamily="18" charset="2"/>
              </a:rPr>
              <a:t>l</a:t>
            </a:r>
          </a:p>
        </p:txBody>
      </p: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60199" y="5348514"/>
          <a:ext cx="57546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57320" imgH="279360" progId="Equation.DSMT4">
                  <p:embed/>
                </p:oleObj>
              </mc:Choice>
              <mc:Fallback>
                <p:oleObj name="Equation" r:id="rId18" imgW="2857320" imgH="279360" progId="Equation.DSMT4">
                  <p:embed/>
                  <p:pic>
                    <p:nvPicPr>
                      <p:cNvPr id="2560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99" y="5348514"/>
                        <a:ext cx="57546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809172" y="59436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where</a:t>
            </a:r>
            <a:endParaRPr lang="en-US" sz="2000" dirty="0"/>
          </a:p>
        </p:txBody>
      </p:sp>
      <p:graphicFrame>
        <p:nvGraphicFramePr>
          <p:cNvPr id="256020" name="Object 20"/>
          <p:cNvGraphicFramePr>
            <a:graphicFrameLocks noChangeAspect="1"/>
          </p:cNvGraphicFramePr>
          <p:nvPr/>
        </p:nvGraphicFramePr>
        <p:xfrm>
          <a:off x="1752600" y="5852886"/>
          <a:ext cx="24288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06360" imgH="330120" progId="Equation.DSMT4">
                  <p:embed/>
                </p:oleObj>
              </mc:Choice>
              <mc:Fallback>
                <p:oleObj name="Equation" r:id="rId20" imgW="1206360" imgH="330120" progId="Equation.DSMT4">
                  <p:embed/>
                  <p:pic>
                    <p:nvPicPr>
                      <p:cNvPr id="2560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852886"/>
                        <a:ext cx="24288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5278EB-C54B-4D68-B22A-00F69E845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12391"/>
              </p:ext>
            </p:extLst>
          </p:nvPr>
        </p:nvGraphicFramePr>
        <p:xfrm>
          <a:off x="5191579" y="3376160"/>
          <a:ext cx="3238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304560" progId="Equation.DSMT4">
                  <p:embed/>
                </p:oleObj>
              </mc:Choice>
              <mc:Fallback>
                <p:oleObj name="Equation" r:id="rId22" imgW="20304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5278EB-C54B-4D68-B22A-00F69E845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91579" y="3376160"/>
                        <a:ext cx="3238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plane wave solution (cont’d)</a:t>
            </a:r>
          </a:p>
        </p:txBody>
      </p:sp>
      <p:pic>
        <p:nvPicPr>
          <p:cNvPr id="23" name="Picture 7" descr="C:\Documents and Settings\Juejun Hu\Desktop\Plane_Wave_3D_Animation_300x216_255Colo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962400" cy="285292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953000" y="347716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surfaces of constant phase (</a:t>
            </a:r>
            <a:r>
              <a:rPr lang="en-US" sz="2000" dirty="0">
                <a:solidFill>
                  <a:srgbClr val="FF0000"/>
                </a:solidFill>
              </a:rPr>
              <a:t>wave front</a:t>
            </a:r>
            <a:r>
              <a:rPr lang="en-US" sz="2000" dirty="0"/>
              <a:t>) are parallel planes </a:t>
            </a:r>
            <a:r>
              <a:rPr lang="en-US" sz="2000" b="1" dirty="0"/>
              <a:t>perpendicular to the wave propagation direction</a:t>
            </a:r>
          </a:p>
        </p:txBody>
      </p:sp>
      <p:graphicFrame>
        <p:nvGraphicFramePr>
          <p:cNvPr id="258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18317"/>
              </p:ext>
            </p:extLst>
          </p:nvPr>
        </p:nvGraphicFramePr>
        <p:xfrm>
          <a:off x="3791860" y="1658256"/>
          <a:ext cx="12779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15640" progId="Equation.DSMT4">
                  <p:embed/>
                </p:oleObj>
              </mc:Choice>
              <mc:Fallback>
                <p:oleObj name="Equation" r:id="rId4" imgW="558720" imgH="215640" progId="Equation.DSMT4">
                  <p:embed/>
                  <p:pic>
                    <p:nvPicPr>
                      <p:cNvPr id="258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860" y="1658256"/>
                        <a:ext cx="127793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2667000" y="1690914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6"/>
              </a:spcBef>
            </a:pPr>
            <a:r>
              <a:rPr lang="en-US" sz="2400" dirty="0"/>
              <a:t>Phase:</a:t>
            </a:r>
          </a:p>
        </p:txBody>
      </p:sp>
      <p:graphicFrame>
        <p:nvGraphicFramePr>
          <p:cNvPr id="258060" name="Object 12"/>
          <p:cNvGraphicFramePr>
            <a:graphicFrameLocks noChangeAspect="1"/>
          </p:cNvGraphicFramePr>
          <p:nvPr/>
        </p:nvGraphicFramePr>
        <p:xfrm>
          <a:off x="2042886" y="5148942"/>
          <a:ext cx="2209800" cy="41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15640" progId="Equation.DSMT4">
                  <p:embed/>
                </p:oleObj>
              </mc:Choice>
              <mc:Fallback>
                <p:oleObj name="Equation" r:id="rId6" imgW="1041120" imgH="215640" progId="Equation.DSMT4">
                  <p:embed/>
                  <p:pic>
                    <p:nvPicPr>
                      <p:cNvPr id="258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886" y="5148942"/>
                        <a:ext cx="2209800" cy="41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8" descr="C:\Documents and Settings\Juejun Hu\Desktop\sin_mov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1295" y="1596572"/>
            <a:ext cx="2126483" cy="1350357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/>
          <p:nvPr/>
        </p:nvCxnSpPr>
        <p:spPr bwMode="auto">
          <a:xfrm>
            <a:off x="8145181" y="1650547"/>
            <a:ext cx="0" cy="124015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3" name="Straight Connector 32"/>
          <p:cNvCxnSpPr>
            <a:stCxn id="30" idx="1"/>
            <a:endCxn id="30" idx="3"/>
          </p:cNvCxnSpPr>
          <p:nvPr/>
        </p:nvCxnSpPr>
        <p:spPr bwMode="auto">
          <a:xfrm>
            <a:off x="5891295" y="2271751"/>
            <a:ext cx="21264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38800" y="2114096"/>
            <a:ext cx="2592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4258" y="2117272"/>
            <a:ext cx="3973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101933" y="3060245"/>
            <a:ext cx="44186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133517" y="3102207"/>
            <a:ext cx="2578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6600"/>
                </a:solidFill>
                <a:latin typeface="Symbol" pitchFamily="18" charset="2"/>
              </a:rPr>
              <a:t>l</a:t>
            </a:r>
          </a:p>
        </p:txBody>
      </p:sp>
      <p:graphicFrame>
        <p:nvGraphicFramePr>
          <p:cNvPr id="258061" name="Object 13"/>
          <p:cNvGraphicFramePr>
            <a:graphicFrameLocks noChangeAspect="1"/>
          </p:cNvGraphicFramePr>
          <p:nvPr/>
        </p:nvGraphicFramePr>
        <p:xfrm>
          <a:off x="4357914" y="5257800"/>
          <a:ext cx="4365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58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914" y="5257800"/>
                        <a:ext cx="43656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2" name="Object 14"/>
          <p:cNvGraphicFramePr>
            <a:graphicFrameLocks noChangeAspect="1"/>
          </p:cNvGraphicFramePr>
          <p:nvPr/>
        </p:nvGraphicFramePr>
        <p:xfrm>
          <a:off x="4867502" y="5016480"/>
          <a:ext cx="3605212" cy="85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160" imgH="431640" progId="Equation.DSMT4">
                  <p:embed/>
                </p:oleObj>
              </mc:Choice>
              <mc:Fallback>
                <p:oleObj name="Equation" r:id="rId11" imgW="1676160" imgH="431640" progId="Equation.DSMT4">
                  <p:embed/>
                  <p:pic>
                    <p:nvPicPr>
                      <p:cNvPr id="258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502" y="5016480"/>
                        <a:ext cx="3605212" cy="850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3" name="Object 15"/>
          <p:cNvGraphicFramePr>
            <a:graphicFrameLocks noChangeAspect="1"/>
          </p:cNvGraphicFramePr>
          <p:nvPr/>
        </p:nvGraphicFramePr>
        <p:xfrm>
          <a:off x="1828800" y="4463142"/>
          <a:ext cx="9286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53800" progId="Equation.DSMT4">
                  <p:embed/>
                </p:oleObj>
              </mc:Choice>
              <mc:Fallback>
                <p:oleObj name="Equation" r:id="rId13" imgW="406080" imgH="253800" progId="Equation.DSMT4">
                  <p:embed/>
                  <p:pic>
                    <p:nvPicPr>
                      <p:cNvPr id="258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63142"/>
                        <a:ext cx="928687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564047" y="452386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6"/>
              </a:spcBef>
            </a:pPr>
            <a:r>
              <a:rPr lang="en-US" sz="2000" dirty="0"/>
              <a:t>Example: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3260" y="5909976"/>
            <a:ext cx="7646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76"/>
              </a:spcBef>
            </a:pPr>
            <a:r>
              <a:rPr lang="en-US" sz="2000" dirty="0"/>
              <a:t>A set of parallel planes moving along the x-axis at the velocity of </a:t>
            </a:r>
            <a:r>
              <a:rPr lang="en-US" sz="2000" i="1" dirty="0"/>
              <a:t>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6058" y="5210628"/>
            <a:ext cx="1483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Wave front: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62400" y="36384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x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4400" y="289560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28800" y="161471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z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81682A-F07D-404D-BAC1-65913DBF1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34757"/>
              </p:ext>
            </p:extLst>
          </p:nvPr>
        </p:nvGraphicFramePr>
        <p:xfrm>
          <a:off x="5528369" y="1502311"/>
          <a:ext cx="3238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23130" imgH="483092" progId="Equation.DSMT4">
                  <p:embed/>
                </p:oleObj>
              </mc:Choice>
              <mc:Fallback>
                <p:oleObj name="Equation" r:id="rId15" imgW="323130" imgH="48309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D81682A-F07D-404D-BAC1-65913DBF1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28369" y="1502311"/>
                        <a:ext cx="3238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plane wave solution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856"/>
            <a:ext cx="8229600" cy="4455888"/>
          </a:xfrm>
        </p:spPr>
        <p:txBody>
          <a:bodyPr/>
          <a:lstStyle/>
          <a:p>
            <a:r>
              <a:rPr lang="en-US" dirty="0"/>
              <a:t>Plane wave solution in vacuum:</a:t>
            </a:r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Plane wave in an isotropic, linear medium</a:t>
            </a:r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852714" y="2024063"/>
          <a:ext cx="2735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304560" progId="Equation.DSMT4">
                  <p:embed/>
                </p:oleObj>
              </mc:Choice>
              <mc:Fallback>
                <p:oleObj name="Equation" r:id="rId3" imgW="1358640" imgH="304560" progId="Equation.DSMT4">
                  <p:embed/>
                  <p:pic>
                    <p:nvPicPr>
                      <p:cNvPr id="254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2024063"/>
                        <a:ext cx="27352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4223"/>
              </p:ext>
            </p:extLst>
          </p:nvPr>
        </p:nvGraphicFramePr>
        <p:xfrm>
          <a:off x="868363" y="2644775"/>
          <a:ext cx="23383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2560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644775"/>
                        <a:ext cx="2338387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1" name="Object 11"/>
          <p:cNvGraphicFramePr>
            <a:graphicFrameLocks noChangeAspect="1"/>
          </p:cNvGraphicFramePr>
          <p:nvPr/>
        </p:nvGraphicFramePr>
        <p:xfrm>
          <a:off x="3927702" y="2038350"/>
          <a:ext cx="36052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90640" imgH="304560" progId="Equation.DSMT4">
                  <p:embed/>
                </p:oleObj>
              </mc:Choice>
              <mc:Fallback>
                <p:oleObj name="Equation" r:id="rId7" imgW="1790640" imgH="304560" progId="Equation.DSMT4">
                  <p:embed/>
                  <p:pic>
                    <p:nvPicPr>
                      <p:cNvPr id="2560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702" y="2038350"/>
                        <a:ext cx="36052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1" name="Object 21"/>
          <p:cNvGraphicFramePr>
            <a:graphicFrameLocks noChangeAspect="1"/>
          </p:cNvGraphicFramePr>
          <p:nvPr/>
        </p:nvGraphicFramePr>
        <p:xfrm>
          <a:off x="3786188" y="2638652"/>
          <a:ext cx="44434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09680" imgH="457200" progId="Equation.DSMT4">
                  <p:embed/>
                </p:oleObj>
              </mc:Choice>
              <mc:Fallback>
                <p:oleObj name="Equation" r:id="rId9" imgW="2209680" imgH="457200" progId="Equation.DSMT4">
                  <p:embed/>
                  <p:pic>
                    <p:nvPicPr>
                      <p:cNvPr id="2560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638652"/>
                        <a:ext cx="4443412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6" name="Object 12"/>
          <p:cNvGraphicFramePr>
            <a:graphicFrameLocks noChangeAspect="1"/>
          </p:cNvGraphicFramePr>
          <p:nvPr/>
        </p:nvGraphicFramePr>
        <p:xfrm>
          <a:off x="858611" y="3995058"/>
          <a:ext cx="29368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60160" imgH="457200" progId="Equation.DSMT4">
                  <p:embed/>
                </p:oleObj>
              </mc:Choice>
              <mc:Fallback>
                <p:oleObj name="Equation" r:id="rId11" imgW="1460160" imgH="457200" progId="Equation.DSMT4">
                  <p:embed/>
                  <p:pic>
                    <p:nvPicPr>
                      <p:cNvPr id="257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11" y="3995058"/>
                        <a:ext cx="293687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682222" y="4129314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baseline="-25000" dirty="0">
                <a:solidFill>
                  <a:prstClr val="black"/>
                </a:solidFill>
              </a:rPr>
              <a:t> </a:t>
            </a:r>
            <a:r>
              <a:rPr lang="en-US" sz="2400" kern="0" dirty="0">
                <a:solidFill>
                  <a:prstClr val="black"/>
                </a:solidFill>
              </a:rPr>
              <a:t>: refractive index</a:t>
            </a:r>
            <a:endParaRPr lang="en-US" dirty="0"/>
          </a:p>
        </p:txBody>
      </p:sp>
      <p:graphicFrame>
        <p:nvGraphicFramePr>
          <p:cNvPr id="257037" name="Object 13"/>
          <p:cNvGraphicFramePr>
            <a:graphicFrameLocks noChangeAspect="1"/>
          </p:cNvGraphicFramePr>
          <p:nvPr/>
        </p:nvGraphicFramePr>
        <p:xfrm>
          <a:off x="4293508" y="4161972"/>
          <a:ext cx="996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95000" imgH="253800" progId="Equation.DSMT4">
                  <p:embed/>
                </p:oleObj>
              </mc:Choice>
              <mc:Fallback>
                <p:oleObj name="Equation" r:id="rId13" imgW="495000" imgH="253800" progId="Equation.DSMT4">
                  <p:embed/>
                  <p:pic>
                    <p:nvPicPr>
                      <p:cNvPr id="257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508" y="4161972"/>
                        <a:ext cx="9969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07570"/>
              </p:ext>
            </p:extLst>
          </p:nvPr>
        </p:nvGraphicFramePr>
        <p:xfrm>
          <a:off x="4267200" y="4962525"/>
          <a:ext cx="3733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54000" imgH="304560" progId="Equation.DSMT4">
                  <p:embed/>
                </p:oleObj>
              </mc:Choice>
              <mc:Fallback>
                <p:oleObj name="Equation" r:id="rId15" imgW="1854000" imgH="304560" progId="Equation.DSMT4">
                  <p:embed/>
                  <p:pic>
                    <p:nvPicPr>
                      <p:cNvPr id="2570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62525"/>
                        <a:ext cx="37338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332046"/>
              </p:ext>
            </p:extLst>
          </p:nvPr>
        </p:nvGraphicFramePr>
        <p:xfrm>
          <a:off x="831623" y="4962752"/>
          <a:ext cx="2887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34960" imgH="304560" progId="Equation.DSMT4">
                  <p:embed/>
                </p:oleObj>
              </mc:Choice>
              <mc:Fallback>
                <p:oleObj name="Equation" r:id="rId17" imgW="1434960" imgH="304560" progId="Equation.DSMT4">
                  <p:embed/>
                  <p:pic>
                    <p:nvPicPr>
                      <p:cNvPr id="257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23" y="4962752"/>
                        <a:ext cx="28876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1650B4F-4357-4A07-9AD7-AB8E0D23E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18982"/>
              </p:ext>
            </p:extLst>
          </p:nvPr>
        </p:nvGraphicFramePr>
        <p:xfrm>
          <a:off x="831623" y="5667715"/>
          <a:ext cx="2146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66680" imgH="266400" progId="Equation.DSMT4">
                  <p:embed/>
                </p:oleObj>
              </mc:Choice>
              <mc:Fallback>
                <p:oleObj name="Equation" r:id="rId19" imgW="1066680" imgH="2664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1650B4F-4357-4A07-9AD7-AB8E0D23E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23" y="5667715"/>
                        <a:ext cx="21463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F238F8C-1E57-40E3-9474-DC0D736782FF}"/>
              </a:ext>
            </a:extLst>
          </p:cNvPr>
          <p:cNvSpPr/>
          <p:nvPr/>
        </p:nvSpPr>
        <p:spPr>
          <a:xfrm>
            <a:off x="3193823" y="5722372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r>
              <a:rPr lang="en-US" dirty="0"/>
              <a:t>Complete description of material optical properties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lvl="1"/>
            <a:r>
              <a:rPr lang="en-US" i="1" dirty="0"/>
              <a:t>n</a:t>
            </a:r>
            <a:r>
              <a:rPr lang="en-US" i="1" baseline="-25000" dirty="0"/>
              <a:t>r</a:t>
            </a:r>
            <a:r>
              <a:rPr lang="en-US" i="1" dirty="0"/>
              <a:t> </a:t>
            </a:r>
            <a:r>
              <a:rPr lang="en-US" dirty="0"/>
              <a:t>: </a:t>
            </a:r>
            <a:r>
              <a:rPr lang="en-US" dirty="0" err="1"/>
              <a:t>polarizability</a:t>
            </a:r>
            <a:endParaRPr lang="en-US" dirty="0"/>
          </a:p>
          <a:p>
            <a:pPr lvl="1"/>
            <a:r>
              <a:rPr lang="en-US" i="1" dirty="0"/>
              <a:t>K </a:t>
            </a:r>
            <a:r>
              <a:rPr lang="en-US" dirty="0"/>
              <a:t>: loss (dimensionless)</a:t>
            </a:r>
          </a:p>
          <a:p>
            <a:pPr>
              <a:spcBef>
                <a:spcPts val="1200"/>
              </a:spcBef>
            </a:pPr>
            <a:r>
              <a:rPr lang="en-US" dirty="0"/>
              <a:t>Absorption coefficient		     in cm</a:t>
            </a:r>
            <a:r>
              <a:rPr lang="en-US" baseline="30000" dirty="0"/>
              <a:t>-1</a:t>
            </a:r>
            <a:endParaRPr lang="en-US" i="1" dirty="0">
              <a:latin typeface="Symbol" pitchFamily="18" charset="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Complex refractive indices</a:t>
            </a:r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867228" y="2075544"/>
          <a:ext cx="15843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28600" progId="Equation.DSMT4">
                  <p:embed/>
                </p:oleObj>
              </mc:Choice>
              <mc:Fallback>
                <p:oleObj name="Equation" r:id="rId2" imgW="787320" imgH="228600" progId="Equation.DSMT4">
                  <p:embed/>
                  <p:pic>
                    <p:nvPicPr>
                      <p:cNvPr id="263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2075544"/>
                        <a:ext cx="15843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869950" y="2590800"/>
          <a:ext cx="28638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53800" progId="Equation.DSMT4">
                  <p:embed/>
                </p:oleObj>
              </mc:Choice>
              <mc:Fallback>
                <p:oleObj name="Equation" r:id="rId4" imgW="1422360" imgH="253800" progId="Equation.DSMT4">
                  <p:embed/>
                  <p:pic>
                    <p:nvPicPr>
                      <p:cNvPr id="263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590800"/>
                        <a:ext cx="28638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2616653" y="2148114"/>
          <a:ext cx="3841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263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653" y="2148114"/>
                        <a:ext cx="3841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838200" y="3124200"/>
          <a:ext cx="51927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77960" imgH="660240" progId="Equation.DSMT4">
                  <p:embed/>
                </p:oleObj>
              </mc:Choice>
              <mc:Fallback>
                <p:oleObj name="Equation" r:id="rId8" imgW="2577960" imgH="660240" progId="Equation.DSMT4">
                  <p:embed/>
                  <p:pic>
                    <p:nvPicPr>
                      <p:cNvPr id="263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5192713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3868056" y="4343400"/>
            <a:ext cx="1752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053114" y="439057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Attenuation</a:t>
            </a:r>
          </a:p>
        </p:txBody>
      </p:sp>
      <p:pic>
        <p:nvPicPr>
          <p:cNvPr id="263175" name="Picture 7" descr="C:\Users\hjj\Desktop\wave_decay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81914" y="3866847"/>
            <a:ext cx="2514600" cy="1285240"/>
          </a:xfrm>
          <a:prstGeom prst="rect">
            <a:avLst/>
          </a:prstGeom>
          <a:noFill/>
        </p:spPr>
      </p:pic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70370"/>
              </p:ext>
            </p:extLst>
          </p:nvPr>
        </p:nvGraphicFramePr>
        <p:xfrm>
          <a:off x="3887788" y="5373688"/>
          <a:ext cx="16113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228600" progId="Equation.DSMT4">
                  <p:embed/>
                </p:oleObj>
              </mc:Choice>
              <mc:Fallback>
                <p:oleObj name="Equation" r:id="rId11" imgW="799920" imgH="22860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5373688"/>
                        <a:ext cx="161131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altLang="zh-CN" i="1" dirty="0">
                <a:ea typeface="宋体" pitchFamily="2" charset="-122"/>
              </a:rPr>
              <a:t>n</a:t>
            </a:r>
            <a:r>
              <a:rPr lang="en-US" altLang="zh-CN" i="1" baseline="-25000" dirty="0">
                <a:ea typeface="宋体" pitchFamily="2" charset="-122"/>
              </a:rPr>
              <a:t>r</a:t>
            </a:r>
            <a:r>
              <a:rPr lang="en-US" altLang="zh-CN" dirty="0">
                <a:ea typeface="宋体" pitchFamily="2" charset="-122"/>
              </a:rPr>
              <a:t> (refractive index) and </a:t>
            </a:r>
            <a:r>
              <a:rPr lang="en-US" altLang="zh-CN" i="1" dirty="0">
                <a:ea typeface="宋体" pitchFamily="2" charset="-122"/>
              </a:rPr>
              <a:t>K</a:t>
            </a:r>
            <a:r>
              <a:rPr lang="en-US" altLang="zh-CN" dirty="0">
                <a:ea typeface="宋体" pitchFamily="2" charset="-122"/>
              </a:rPr>
              <a:t> (absorption) are interdependent</a:t>
            </a:r>
          </a:p>
          <a:p>
            <a:r>
              <a:rPr lang="en-US" dirty="0"/>
              <a:t>Allows us to relate the real and imaginary parts of the susceptibility function:</a:t>
            </a:r>
          </a:p>
          <a:p>
            <a:endParaRPr lang="en-US" i="1" dirty="0">
              <a:latin typeface="Symbol" pitchFamily="18" charset="2"/>
            </a:endParaRPr>
          </a:p>
          <a:p>
            <a:endParaRPr lang="en-US" i="1" dirty="0">
              <a:latin typeface="Symbol" pitchFamily="18" charset="2"/>
            </a:endParaRPr>
          </a:p>
          <a:p>
            <a:pPr marL="679450" lvl="1" indent="-330200">
              <a:spcBef>
                <a:spcPts val="880"/>
              </a:spcBef>
              <a:spcAft>
                <a:spcPts val="300"/>
              </a:spcAft>
            </a:pPr>
            <a:r>
              <a:rPr lang="en-US" dirty="0"/>
              <a:t>Formally symmetric with respect to real and imaginary parts</a:t>
            </a:r>
          </a:p>
          <a:p>
            <a:r>
              <a:rPr lang="en-US" dirty="0"/>
              <a:t>In non-magnetic media:</a:t>
            </a:r>
          </a:p>
        </p:txBody>
      </p:sp>
      <p:graphicFrame>
        <p:nvGraphicFramePr>
          <p:cNvPr id="265218" name="Object 2"/>
          <p:cNvGraphicFramePr>
            <a:graphicFrameLocks noChangeAspect="1"/>
          </p:cNvGraphicFramePr>
          <p:nvPr/>
        </p:nvGraphicFramePr>
        <p:xfrm>
          <a:off x="852714" y="2938915"/>
          <a:ext cx="31369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457200" progId="Equation.DSMT4">
                  <p:embed/>
                </p:oleObj>
              </mc:Choice>
              <mc:Fallback>
                <p:oleObj name="Equation" r:id="rId2" imgW="1701720" imgH="457200" progId="Equation.DSMT4">
                  <p:embed/>
                  <p:pic>
                    <p:nvPicPr>
                      <p:cNvPr id="265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2938915"/>
                        <a:ext cx="31369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22117"/>
              </p:ext>
            </p:extLst>
          </p:nvPr>
        </p:nvGraphicFramePr>
        <p:xfrm>
          <a:off x="3952422" y="2436586"/>
          <a:ext cx="13335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28600" progId="Equation.DSMT4">
                  <p:embed/>
                </p:oleObj>
              </mc:Choice>
              <mc:Fallback>
                <p:oleObj name="Equation" r:id="rId4" imgW="723600" imgH="228600" progId="Equation.DSMT4">
                  <p:embed/>
                  <p:pic>
                    <p:nvPicPr>
                      <p:cNvPr id="265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422" y="2436586"/>
                        <a:ext cx="13335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4556125" y="2924628"/>
          <a:ext cx="33686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" imgH="457200" progId="Equation.DSMT4">
                  <p:embed/>
                </p:oleObj>
              </mc:Choice>
              <mc:Fallback>
                <p:oleObj name="Equation" r:id="rId6" imgW="1828800" imgH="457200" progId="Equation.DSMT4">
                  <p:embed/>
                  <p:pic>
                    <p:nvPicPr>
                      <p:cNvPr id="265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924628"/>
                        <a:ext cx="33686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348967"/>
              </p:ext>
            </p:extLst>
          </p:nvPr>
        </p:nvGraphicFramePr>
        <p:xfrm>
          <a:off x="4212772" y="4220028"/>
          <a:ext cx="16843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41200" progId="Equation.DSMT4">
                  <p:embed/>
                </p:oleObj>
              </mc:Choice>
              <mc:Fallback>
                <p:oleObj name="Equation" r:id="rId8" imgW="914400" imgH="241200" progId="Equation.DSMT4">
                  <p:embed/>
                  <p:pic>
                    <p:nvPicPr>
                      <p:cNvPr id="265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772" y="4220028"/>
                        <a:ext cx="16843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881742" y="4922837"/>
          <a:ext cx="3508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265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42" y="4922837"/>
                        <a:ext cx="350838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1295400" y="4709886"/>
          <a:ext cx="12636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393480" progId="Equation.DSMT4">
                  <p:embed/>
                </p:oleObj>
              </mc:Choice>
              <mc:Fallback>
                <p:oleObj name="Equation" r:id="rId12" imgW="685800" imgH="393480" progId="Equation.DSMT4">
                  <p:embed/>
                  <p:pic>
                    <p:nvPicPr>
                      <p:cNvPr id="265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09886"/>
                        <a:ext cx="1263650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4" name="Object 8"/>
          <p:cNvGraphicFramePr>
            <a:graphicFrameLocks noChangeAspect="1"/>
          </p:cNvGraphicFramePr>
          <p:nvPr/>
        </p:nvGraphicFramePr>
        <p:xfrm>
          <a:off x="2667000" y="4923972"/>
          <a:ext cx="3508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2652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23972"/>
                        <a:ext cx="350837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5" name="Object 9"/>
          <p:cNvGraphicFramePr>
            <a:graphicFrameLocks noChangeAspect="1"/>
          </p:cNvGraphicFramePr>
          <p:nvPr/>
        </p:nvGraphicFramePr>
        <p:xfrm>
          <a:off x="3185886" y="4724400"/>
          <a:ext cx="14271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0" imgH="393480" progId="Equation.DSMT4">
                  <p:embed/>
                </p:oleObj>
              </mc:Choice>
              <mc:Fallback>
                <p:oleObj name="Equation" r:id="rId16" imgW="774360" imgH="393480" progId="Equation.DSMT4">
                  <p:embed/>
                  <p:pic>
                    <p:nvPicPr>
                      <p:cNvPr id="265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886" y="4724400"/>
                        <a:ext cx="1427162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6" name="Object 10"/>
          <p:cNvGraphicFramePr>
            <a:graphicFrameLocks noChangeAspect="1"/>
          </p:cNvGraphicFramePr>
          <p:nvPr/>
        </p:nvGraphicFramePr>
        <p:xfrm>
          <a:off x="4876800" y="4727575"/>
          <a:ext cx="18700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15920" imgH="393480" progId="Equation.DSMT4">
                  <p:embed/>
                </p:oleObj>
              </mc:Choice>
              <mc:Fallback>
                <p:oleObj name="Equation" r:id="rId18" imgW="1015920" imgH="393480" progId="Equation.DSMT4">
                  <p:embed/>
                  <p:pic>
                    <p:nvPicPr>
                      <p:cNvPr id="265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727575"/>
                        <a:ext cx="187007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87028" y="489131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(dilute gas)</a:t>
            </a:r>
          </a:p>
        </p:txBody>
      </p:sp>
      <p:graphicFrame>
        <p:nvGraphicFramePr>
          <p:cNvPr id="265227" name="Object 11"/>
          <p:cNvGraphicFramePr>
            <a:graphicFrameLocks noChangeAspect="1"/>
          </p:cNvGraphicFramePr>
          <p:nvPr/>
        </p:nvGraphicFramePr>
        <p:xfrm>
          <a:off x="1304245" y="5562600"/>
          <a:ext cx="35290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17360" imgH="457200" progId="Equation.DSMT4">
                  <p:embed/>
                </p:oleObj>
              </mc:Choice>
              <mc:Fallback>
                <p:oleObj name="Equation" r:id="rId20" imgW="1917360" imgH="457200" progId="Equation.DSMT4">
                  <p:embed/>
                  <p:pic>
                    <p:nvPicPr>
                      <p:cNvPr id="265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45" y="5562600"/>
                        <a:ext cx="352901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8" name="Object 12"/>
          <p:cNvGraphicFramePr>
            <a:graphicFrameLocks noChangeAspect="1"/>
          </p:cNvGraphicFramePr>
          <p:nvPr/>
        </p:nvGraphicFramePr>
        <p:xfrm>
          <a:off x="870858" y="5822723"/>
          <a:ext cx="3508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265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58" y="5822723"/>
                        <a:ext cx="350837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 (cont’d)</a:t>
            </a:r>
          </a:p>
        </p:txBody>
      </p:sp>
      <p:pic>
        <p:nvPicPr>
          <p:cNvPr id="266242" name="Picture 2" descr="C:\Users\hjj\Desktop\Grap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53028"/>
            <a:ext cx="8533342" cy="426710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4953000" y="1781628"/>
            <a:ext cx="181428" cy="306324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38058" y="1781628"/>
            <a:ext cx="182880" cy="3063240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743200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a(w)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3429000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1/(</a:t>
            </a:r>
            <a:r>
              <a:rPr lang="en-US" sz="2400" b="1" dirty="0">
                <a:latin typeface="Symbol" pitchFamily="18" charset="2"/>
              </a:rPr>
              <a:t>w</a:t>
            </a:r>
            <a:r>
              <a:rPr lang="en-US" sz="2400" b="1" baseline="30000" dirty="0">
                <a:latin typeface="Symbol" pitchFamily="18" charset="2"/>
              </a:rPr>
              <a:t>2 </a:t>
            </a:r>
            <a:r>
              <a:rPr lang="en-US" sz="2400" b="1" dirty="0"/>
              <a:t>- </a:t>
            </a:r>
            <a:r>
              <a:rPr lang="en-US" sz="2400" b="1" dirty="0">
                <a:latin typeface="Symbol" pitchFamily="18" charset="2"/>
              </a:rPr>
              <a:t>w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r>
              <a:rPr lang="en-US" sz="2400" b="1" baseline="30000" dirty="0">
                <a:latin typeface="Symbol" pitchFamily="18" charset="2"/>
              </a:rPr>
              <a:t>2</a:t>
            </a:r>
            <a:r>
              <a:rPr lang="en-US" sz="2400" b="1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0342" y="12954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ymbol" pitchFamily="18" charset="2"/>
              </a:rPr>
              <a:t>w</a:t>
            </a:r>
            <a:r>
              <a:rPr lang="en-US" sz="2400" b="1" baseline="-25000" dirty="0">
                <a:solidFill>
                  <a:srgbClr val="7030A0"/>
                </a:solidFill>
                <a:latin typeface="Symbol" pitchFamily="18" charset="2"/>
              </a:rPr>
              <a:t>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134428" y="1767114"/>
            <a:ext cx="0" cy="3063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2810101" y="5700713"/>
          <a:ext cx="352901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457200" progId="Equation.DSMT4">
                  <p:embed/>
                </p:oleObj>
              </mc:Choice>
              <mc:Fallback>
                <p:oleObj name="Equation" r:id="rId3" imgW="1917360" imgH="457200" progId="Equation.DSMT4">
                  <p:embed/>
                  <p:pic>
                    <p:nvPicPr>
                      <p:cNvPr id="266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101" y="5700713"/>
                        <a:ext cx="3529013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14400" y="5838599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K-K relation: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191000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Negative contribution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686" y="3505200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Positive contribution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98D56-AF6F-4307-95E6-DA189C714B0D}"/>
              </a:ext>
            </a:extLst>
          </p:cNvPr>
          <p:cNvSpPr txBox="1"/>
          <p:nvPr/>
        </p:nvSpPr>
        <p:spPr>
          <a:xfrm>
            <a:off x="3124200" y="5251697"/>
            <a:ext cx="3262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Normalized angular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 descr="C:\Users\hjj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895850" cy="394335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 (cont’d)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9735" y="5638800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Symbol" pitchFamily="18" charset="2"/>
              </a:rPr>
              <a:t> </a:t>
            </a:r>
            <a:r>
              <a:rPr lang="en-US" sz="2400" dirty="0"/>
              <a:t>/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-25000" dirty="0">
                <a:latin typeface="Symbol" pitchFamily="18" charset="2"/>
              </a:rPr>
              <a:t>0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873982" y="1836751"/>
            <a:ext cx="2234316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3110284" y="1836751"/>
            <a:ext cx="2223715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82595" y="2380153"/>
            <a:ext cx="2234316" cy="1143000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 flipV="1">
            <a:off x="3116249" y="3533694"/>
            <a:ext cx="2231136" cy="1152144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576935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(w)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3957935"/>
            <a:ext cx="13260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</a:t>
            </a:r>
            <a:r>
              <a:rPr lang="en-US" sz="2400" b="1" baseline="-25000" dirty="0">
                <a:solidFill>
                  <a:srgbClr val="0000FF"/>
                </a:solidFill>
              </a:rPr>
              <a:t>r 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(w) </a:t>
            </a:r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791201" y="49530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/>
            <a:r>
              <a:rPr lang="en-US" altLang="zh-CN" dirty="0">
                <a:ea typeface="宋体" pitchFamily="2" charset="-122"/>
              </a:rPr>
              <a:t>Refractive index data:</a:t>
            </a:r>
          </a:p>
          <a:p>
            <a:pPr marL="231775" indent="-231775">
              <a:buFontTx/>
              <a:buAutoNum type="arabicPeriod"/>
            </a:pPr>
            <a:r>
              <a:rPr lang="en-US" dirty="0">
                <a:hlinkClick r:id="rId3"/>
              </a:rPr>
              <a:t>http://www.ioffe.ru/SVA/NSM/nk/index.html</a:t>
            </a:r>
            <a:endParaRPr lang="en-US" altLang="zh-CN" dirty="0">
              <a:ea typeface="宋体" pitchFamily="2" charset="-122"/>
            </a:endParaRPr>
          </a:p>
          <a:p>
            <a:pPr marL="231775" indent="-231775">
              <a:buFontTx/>
              <a:buAutoNum type="arabicPeriod"/>
            </a:pPr>
            <a:r>
              <a:rPr lang="en-US" dirty="0">
                <a:hlinkClick r:id="rId4"/>
              </a:rPr>
              <a:t>http://www.luxpop.com/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830"/>
            <a:ext cx="8001000" cy="10668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Increasing</a:t>
            </a:r>
            <a:r>
              <a:rPr lang="en-US" altLang="zh-CN" sz="3200" baseline="-25000" dirty="0">
                <a:ea typeface="宋体" pitchFamily="2" charset="-122"/>
              </a:rPr>
              <a:t>  </a:t>
            </a:r>
            <a:r>
              <a:rPr lang="en-US" altLang="zh-CN" sz="3200" i="1" dirty="0">
                <a:ea typeface="宋体" pitchFamily="2" charset="-122"/>
              </a:rPr>
              <a:t>n</a:t>
            </a:r>
            <a:r>
              <a:rPr lang="en-US" altLang="zh-CN" sz="3200" i="1" baseline="-25000" dirty="0">
                <a:ea typeface="宋体" pitchFamily="2" charset="-122"/>
              </a:rPr>
              <a:t>r </a:t>
            </a:r>
            <a:r>
              <a:rPr lang="en-US" altLang="zh-CN" sz="3200" dirty="0">
                <a:ea typeface="宋体" pitchFamily="2" charset="-122"/>
              </a:rPr>
              <a:t> via quantum coherence</a:t>
            </a:r>
            <a:endParaRPr lang="en-US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8514"/>
            <a:ext cx="8229600" cy="20574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High refractive index material is attractive for a number of applications, e.g. high NA immersion photolithography</a:t>
            </a:r>
          </a:p>
          <a:p>
            <a:r>
              <a:rPr lang="en-US" altLang="zh-CN" sz="2400" dirty="0">
                <a:ea typeface="宋体" pitchFamily="2" charset="-122"/>
              </a:rPr>
              <a:t>Is refractive index enhancement always accompanied by absorption increase?</a:t>
            </a:r>
            <a:endParaRPr lang="en-US" sz="2400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02239"/>
            <a:ext cx="31242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53002"/>
            <a:ext cx="3660775" cy="2001837"/>
          </a:xfrm>
          <a:prstGeom prst="rect">
            <a:avLst/>
          </a:prstGeom>
          <a:noFill/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810000" y="3900714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272314"/>
            <a:ext cx="8077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u="sng" dirty="0">
                <a:ea typeface="宋体" pitchFamily="2" charset="-122"/>
              </a:rPr>
              <a:t>Theoretical proposal</a:t>
            </a:r>
            <a:r>
              <a:rPr lang="en-US" altLang="zh-CN" sz="1600" dirty="0">
                <a:ea typeface="宋体" pitchFamily="2" charset="-122"/>
              </a:rPr>
              <a:t>: M. Scully, “Enhancement of index of refraction via quantum coherence,” Phys. Rev. </a:t>
            </a:r>
            <a:r>
              <a:rPr lang="en-US" altLang="zh-CN" sz="1600" dirty="0" err="1">
                <a:ea typeface="宋体" pitchFamily="2" charset="-122"/>
              </a:rPr>
              <a:t>Lett</a:t>
            </a:r>
            <a:r>
              <a:rPr lang="en-US" altLang="zh-CN" sz="1600" dirty="0">
                <a:ea typeface="宋体" pitchFamily="2" charset="-122"/>
              </a:rPr>
              <a:t>. </a:t>
            </a:r>
            <a:r>
              <a:rPr lang="en-US" altLang="zh-CN" sz="1600" b="1" dirty="0">
                <a:ea typeface="宋体" pitchFamily="2" charset="-122"/>
              </a:rPr>
              <a:t>67</a:t>
            </a:r>
            <a:r>
              <a:rPr lang="en-US" altLang="zh-CN" sz="1600" dirty="0">
                <a:ea typeface="宋体" pitchFamily="2" charset="-122"/>
              </a:rPr>
              <a:t>, 1855 (1991).</a:t>
            </a:r>
          </a:p>
          <a:p>
            <a:r>
              <a:rPr lang="en-US" altLang="zh-CN" sz="1600" u="sng" dirty="0">
                <a:ea typeface="宋体" pitchFamily="2" charset="-122"/>
              </a:rPr>
              <a:t>Experimental realization</a:t>
            </a:r>
            <a:r>
              <a:rPr lang="en-US" altLang="zh-CN" sz="1600" dirty="0">
                <a:ea typeface="宋体" pitchFamily="2" charset="-122"/>
              </a:rPr>
              <a:t>: N. </a:t>
            </a:r>
            <a:r>
              <a:rPr lang="en-US" altLang="zh-CN" sz="1600" dirty="0" err="1">
                <a:ea typeface="宋体" pitchFamily="2" charset="-122"/>
              </a:rPr>
              <a:t>Proite</a:t>
            </a:r>
            <a:r>
              <a:rPr lang="en-US" altLang="zh-CN" sz="1600" dirty="0">
                <a:ea typeface="宋体" pitchFamily="2" charset="-122"/>
              </a:rPr>
              <a:t> et al., “</a:t>
            </a:r>
            <a:r>
              <a:rPr lang="en-US" sz="1600" dirty="0"/>
              <a:t>Refractive Index Enhancement with Vanishing Absorption in an Atomic Vapor</a:t>
            </a:r>
            <a:r>
              <a:rPr lang="en-US" altLang="zh-CN" sz="1600" dirty="0">
                <a:ea typeface="宋体" pitchFamily="2" charset="-122"/>
              </a:rPr>
              <a:t>” Phys. Rev. </a:t>
            </a:r>
            <a:r>
              <a:rPr lang="en-US" altLang="zh-CN" sz="1600" dirty="0" err="1">
                <a:ea typeface="宋体" pitchFamily="2" charset="-122"/>
              </a:rPr>
              <a:t>Lett</a:t>
            </a:r>
            <a:r>
              <a:rPr lang="en-US" altLang="zh-CN" sz="1600" dirty="0">
                <a:ea typeface="宋体" pitchFamily="2" charset="-122"/>
              </a:rPr>
              <a:t>. </a:t>
            </a:r>
            <a:r>
              <a:rPr lang="en-US" altLang="zh-CN" sz="1600" b="1" dirty="0">
                <a:ea typeface="宋体" pitchFamily="2" charset="-122"/>
              </a:rPr>
              <a:t>101</a:t>
            </a:r>
            <a:r>
              <a:rPr lang="en-US" altLang="zh-CN" sz="1600" dirty="0">
                <a:ea typeface="宋体" pitchFamily="2" charset="-122"/>
              </a:rPr>
              <a:t>, 147401 (2008).</a:t>
            </a:r>
            <a:endParaRPr lang="en-US" sz="1600" dirty="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715000" y="3378427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>
                <a:ea typeface="宋体" pitchFamily="2" charset="-122"/>
              </a:rPr>
              <a:t>(K)</a:t>
            </a:r>
            <a:endParaRPr lang="en-US" sz="1400" b="1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258050" y="3395889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>
                <a:ea typeface="宋体" pitchFamily="2" charset="-122"/>
              </a:rPr>
              <a:t>(n)</a:t>
            </a:r>
            <a:endParaRPr lang="en-US" sz="1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886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Transmission through dielectric interfaces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6751"/>
            <a:ext cx="7924800" cy="5029200"/>
          </a:xfrm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Boundary conditions of fields</a:t>
            </a:r>
          </a:p>
          <a:p>
            <a:pPr lvl="1"/>
            <a:r>
              <a:rPr lang="en-US" altLang="zh-CN" sz="2000">
                <a:ea typeface="宋体" pitchFamily="2" charset="-122"/>
              </a:rPr>
              <a:t>The conditions have to be satisfied </a:t>
            </a:r>
            <a:r>
              <a:rPr lang="en-US" altLang="zh-CN" sz="2000" i="1">
                <a:solidFill>
                  <a:srgbClr val="FF0000"/>
                </a:solidFill>
                <a:ea typeface="宋体" pitchFamily="2" charset="-122"/>
              </a:rPr>
              <a:t>everywhere</a:t>
            </a:r>
            <a:r>
              <a:rPr lang="en-US" altLang="zh-CN" sz="2000">
                <a:ea typeface="宋体" pitchFamily="2" charset="-122"/>
              </a:rPr>
              <a:t> and </a:t>
            </a:r>
            <a:r>
              <a:rPr lang="en-US" altLang="zh-CN" sz="2000" i="1">
                <a:solidFill>
                  <a:srgbClr val="FF0000"/>
                </a:solidFill>
                <a:ea typeface="宋体" pitchFamily="2" charset="-122"/>
              </a:rPr>
              <a:t>at all times</a:t>
            </a:r>
            <a:r>
              <a:rPr lang="en-US" altLang="zh-CN" sz="2000">
                <a:ea typeface="宋体" pitchFamily="2" charset="-122"/>
              </a:rPr>
              <a:t> on the boundary</a:t>
            </a:r>
          </a:p>
          <a:p>
            <a:endParaRPr lang="en-US" altLang="zh-CN" sz="2400">
              <a:ea typeface="宋体" pitchFamily="2" charset="-122"/>
            </a:endParaRPr>
          </a:p>
          <a:p>
            <a:endParaRPr lang="en-US" altLang="zh-CN" sz="2400">
              <a:ea typeface="宋体" pitchFamily="2" charset="-122"/>
            </a:endParaRPr>
          </a:p>
          <a:p>
            <a:endParaRPr lang="en-US" altLang="zh-CN" sz="2400">
              <a:ea typeface="宋体" pitchFamily="2" charset="-122"/>
            </a:endParaRPr>
          </a:p>
          <a:p>
            <a:r>
              <a:rPr lang="en-US" altLang="zh-CN" sz="2400">
                <a:ea typeface="宋体" pitchFamily="2" charset="-122"/>
              </a:rPr>
              <a:t>Derivation of Snell’s law</a:t>
            </a:r>
          </a:p>
          <a:p>
            <a:pPr lvl="1"/>
            <a:r>
              <a:rPr lang="en-US" altLang="zh-CN" sz="2000">
                <a:solidFill>
                  <a:srgbClr val="FF0000"/>
                </a:solidFill>
                <a:ea typeface="宋体" pitchFamily="2" charset="-122"/>
              </a:rPr>
              <a:t>Phase matching</a:t>
            </a:r>
            <a:r>
              <a:rPr lang="en-US" altLang="zh-CN" sz="2000">
                <a:ea typeface="宋体" pitchFamily="2" charset="-122"/>
              </a:rPr>
              <a:t>: continuity of</a:t>
            </a:r>
          </a:p>
          <a:p>
            <a:pPr lvl="1">
              <a:buFont typeface="Wingdings" pitchFamily="2" charset="2"/>
              <a:buNone/>
            </a:pPr>
            <a:r>
              <a:rPr lang="en-US" altLang="zh-CN" sz="2000">
                <a:ea typeface="宋体" pitchFamily="2" charset="-122"/>
              </a:rPr>
              <a:t>	E-field across the boundaries</a:t>
            </a:r>
            <a:endParaRPr lang="en-US" sz="200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99203"/>
            <a:ext cx="350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990600" y="2640465"/>
            <a:ext cx="3657600" cy="1066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97351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990600" y="5073876"/>
          <a:ext cx="3505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228600" progId="Equation.3">
                  <p:embed/>
                </p:oleObj>
              </mc:Choice>
              <mc:Fallback>
                <p:oleObj name="Equation" r:id="rId4" imgW="2120760" imgH="228600" progId="Equation.3">
                  <p:embed/>
                  <p:pic>
                    <p:nvPicPr>
                      <p:cNvPr id="307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73876"/>
                        <a:ext cx="35052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951821" y="5494564"/>
          <a:ext cx="46434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46240" imgH="241200" progId="Equation.3">
                  <p:embed/>
                </p:oleObj>
              </mc:Choice>
              <mc:Fallback>
                <p:oleObj name="Equation" r:id="rId6" imgW="2946240" imgH="241200" progId="Equation.3">
                  <p:embed/>
                  <p:pic>
                    <p:nvPicPr>
                      <p:cNvPr id="30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821" y="5494564"/>
                        <a:ext cx="4643437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976086" y="5873976"/>
          <a:ext cx="1905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431613" progId="Equation.3">
                  <p:embed/>
                </p:oleObj>
              </mc:Choice>
              <mc:Fallback>
                <p:oleObj name="Equation" r:id="rId8" imgW="1180588" imgH="431613" progId="Equation.3">
                  <p:embed/>
                  <p:pic>
                    <p:nvPicPr>
                      <p:cNvPr id="307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086" y="5873976"/>
                        <a:ext cx="19050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3505200" y="5961289"/>
          <a:ext cx="1371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680" imgH="241200" progId="Equation.3">
                  <p:embed/>
                </p:oleObj>
              </mc:Choice>
              <mc:Fallback>
                <p:oleObj name="Equation" r:id="rId10" imgW="850680" imgH="241200" progId="Equation.3">
                  <p:embed/>
                  <p:pic>
                    <p:nvPicPr>
                      <p:cNvPr id="307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961289"/>
                        <a:ext cx="13716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AutoShape 17"/>
          <p:cNvSpPr>
            <a:spLocks/>
          </p:cNvSpPr>
          <p:nvPr/>
        </p:nvSpPr>
        <p:spPr bwMode="auto">
          <a:xfrm>
            <a:off x="5791200" y="5673951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38" name="Object 18"/>
          <p:cNvGraphicFramePr>
            <a:graphicFrameLocks noChangeAspect="1"/>
          </p:cNvGraphicFramePr>
          <p:nvPr/>
        </p:nvGraphicFramePr>
        <p:xfrm>
          <a:off x="6157686" y="5640387"/>
          <a:ext cx="1066800" cy="61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431640" progId="Equation.3">
                  <p:embed/>
                </p:oleObj>
              </mc:Choice>
              <mc:Fallback>
                <p:oleObj name="Equation" r:id="rId12" imgW="711000" imgH="431640" progId="Equation.3">
                  <p:embed/>
                  <p:pic>
                    <p:nvPicPr>
                      <p:cNvPr id="307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686" y="5640387"/>
                        <a:ext cx="1066800" cy="614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7292887" y="5764665"/>
            <a:ext cx="1270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Snell’s law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6942"/>
            <a:ext cx="79248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Fresnel equation at normal incidence</a:t>
            </a:r>
            <a:endParaRPr lang="en-US" sz="2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71172"/>
            <a:ext cx="5334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Continuity of E-field parallel to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>
                <a:ea typeface="宋体" pitchFamily="2" charset="-122"/>
              </a:rPr>
              <a:t>		</a:t>
            </a:r>
            <a:r>
              <a:rPr lang="en-US" altLang="zh-CN" sz="2000" i="1" dirty="0">
                <a:ea typeface="宋体" pitchFamily="2" charset="-122"/>
              </a:rPr>
              <a:t>E</a:t>
            </a:r>
            <a:r>
              <a:rPr lang="en-US" altLang="zh-CN" sz="2000" i="1" baseline="-25000" dirty="0">
                <a:ea typeface="宋体" pitchFamily="2" charset="-122"/>
              </a:rPr>
              <a:t> </a:t>
            </a:r>
            <a:r>
              <a:rPr lang="en-US" altLang="zh-CN" sz="2000" i="1" baseline="-25000" dirty="0" err="1">
                <a:ea typeface="宋体" pitchFamily="2" charset="-122"/>
              </a:rPr>
              <a:t>i</a:t>
            </a:r>
            <a:r>
              <a:rPr lang="en-US" altLang="zh-CN" sz="2000" baseline="-25000" dirty="0"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+ </a:t>
            </a:r>
            <a:r>
              <a:rPr lang="en-US" altLang="zh-CN" sz="2000" i="1" dirty="0">
                <a:ea typeface="宋体" pitchFamily="2" charset="-122"/>
              </a:rPr>
              <a:t>E</a:t>
            </a:r>
            <a:r>
              <a:rPr lang="en-US" altLang="zh-CN" sz="2000" i="1" baseline="-25000" dirty="0">
                <a:ea typeface="宋体" pitchFamily="2" charset="-122"/>
              </a:rPr>
              <a:t> r</a:t>
            </a:r>
            <a:r>
              <a:rPr lang="en-US" altLang="zh-CN" sz="2000" dirty="0">
                <a:ea typeface="宋体" pitchFamily="2" charset="-122"/>
              </a:rPr>
              <a:t> = </a:t>
            </a:r>
            <a:r>
              <a:rPr lang="en-US" altLang="zh-CN" sz="2000" i="1" dirty="0">
                <a:ea typeface="宋体" pitchFamily="2" charset="-122"/>
              </a:rPr>
              <a:t>E</a:t>
            </a:r>
            <a:r>
              <a:rPr lang="en-US" altLang="zh-CN" sz="2000" i="1" baseline="-25000" dirty="0">
                <a:ea typeface="宋体" pitchFamily="2" charset="-122"/>
              </a:rPr>
              <a:t> t</a:t>
            </a:r>
            <a:endParaRPr lang="en-US" altLang="zh-CN" sz="2000" i="1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Boundary condition of B-field parallel to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Field induction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>
                <a:ea typeface="宋体" pitchFamily="2" charset="-122"/>
              </a:rPr>
              <a:t>				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Fresnel equation: reflection coefficients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altLang="zh-CN" sz="2000" dirty="0">
                <a:ea typeface="宋体" pitchFamily="2" charset="-122"/>
              </a:rPr>
              <a:t>Half wave loss: </a:t>
            </a:r>
            <a:r>
              <a:rPr lang="en-US" altLang="zh-CN" sz="2000" i="1" dirty="0">
                <a:ea typeface="宋体" pitchFamily="2" charset="-122"/>
              </a:rPr>
              <a:t>n</a:t>
            </a:r>
            <a:r>
              <a:rPr lang="en-US" altLang="zh-CN" sz="2000" baseline="-25000" dirty="0">
                <a:ea typeface="宋体" pitchFamily="2" charset="-122"/>
              </a:rPr>
              <a:t>1</a:t>
            </a:r>
            <a:r>
              <a:rPr lang="en-US" altLang="zh-CN" sz="2000" dirty="0">
                <a:ea typeface="宋体" pitchFamily="2" charset="-122"/>
              </a:rPr>
              <a:t> &lt; </a:t>
            </a:r>
            <a:r>
              <a:rPr lang="en-US" altLang="zh-CN" sz="2000" i="1" dirty="0">
                <a:ea typeface="宋体" pitchFamily="2" charset="-122"/>
              </a:rPr>
              <a:t>n</a:t>
            </a:r>
            <a:r>
              <a:rPr lang="en-US" altLang="zh-CN" sz="2000" baseline="-25000" dirty="0">
                <a:ea typeface="宋体" pitchFamily="2" charset="-122"/>
              </a:rPr>
              <a:t>2</a:t>
            </a:r>
            <a:endParaRPr lang="en-US" altLang="zh-CN" sz="2000" dirty="0">
              <a:ea typeface="宋体" pitchFamily="2" charset="-12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zh-CN" sz="1800" dirty="0">
                <a:latin typeface="Symbol" pitchFamily="18" charset="2"/>
                <a:ea typeface="宋体" pitchFamily="2" charset="-122"/>
              </a:rPr>
              <a:t>p</a:t>
            </a:r>
            <a:r>
              <a:rPr lang="en-US" altLang="zh-CN" sz="1800" dirty="0">
                <a:ea typeface="宋体" pitchFamily="2" charset="-122"/>
              </a:rPr>
              <a:t> phase shift between incident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CN" sz="1800" dirty="0">
                <a:ea typeface="宋体" pitchFamily="2" charset="-122"/>
              </a:rPr>
              <a:t>	and reflected wave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</a:pPr>
            <a:r>
              <a:rPr lang="en-US" altLang="zh-CN" sz="2000" i="1" dirty="0">
                <a:solidFill>
                  <a:prstClr val="black"/>
                </a:solidFill>
                <a:ea typeface="宋体" pitchFamily="2" charset="-122"/>
              </a:rPr>
              <a:t>n</a:t>
            </a:r>
            <a:r>
              <a:rPr lang="en-US" altLang="zh-CN" sz="2000" baseline="-25000" dirty="0">
                <a:solidFill>
                  <a:prstClr val="black"/>
                </a:solidFill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prstClr val="black"/>
                </a:solidFill>
                <a:ea typeface="宋体" pitchFamily="2" charset="-122"/>
              </a:rPr>
              <a:t> = </a:t>
            </a:r>
            <a:r>
              <a:rPr lang="en-US" altLang="zh-CN" sz="2000" i="1" dirty="0">
                <a:solidFill>
                  <a:prstClr val="black"/>
                </a:solidFill>
                <a:ea typeface="宋体" pitchFamily="2" charset="-122"/>
              </a:rPr>
              <a:t>n</a:t>
            </a:r>
            <a:r>
              <a:rPr lang="en-US" altLang="zh-CN" sz="2000" baseline="-25000" dirty="0">
                <a:solidFill>
                  <a:prstClr val="black"/>
                </a:solidFill>
                <a:ea typeface="宋体" pitchFamily="2" charset="-122"/>
              </a:rPr>
              <a:t>2</a:t>
            </a:r>
            <a:r>
              <a:rPr lang="en-US" altLang="zh-CN" sz="2000" dirty="0">
                <a:solidFill>
                  <a:prstClr val="black"/>
                </a:solidFill>
                <a:ea typeface="宋体" pitchFamily="2" charset="-122"/>
              </a:rPr>
              <a:t> : index matching, </a:t>
            </a:r>
            <a:r>
              <a:rPr lang="en-US" altLang="zh-CN" sz="2000" i="1" dirty="0">
                <a:solidFill>
                  <a:prstClr val="black"/>
                </a:solidFill>
                <a:ea typeface="宋体" pitchFamily="2" charset="-122"/>
              </a:rPr>
              <a:t>R</a:t>
            </a:r>
            <a:r>
              <a:rPr lang="en-US" altLang="zh-CN" sz="2000" dirty="0">
                <a:solidFill>
                  <a:prstClr val="black"/>
                </a:solidFill>
                <a:ea typeface="宋体" pitchFamily="2" charset="-122"/>
              </a:rPr>
              <a:t> = 0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240338"/>
            <a:ext cx="350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953000" y="5181600"/>
            <a:ext cx="3657600" cy="1066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6172200" y="2667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70866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73914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76962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7010400" y="211908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67818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07163" y="2025650"/>
            <a:ext cx="35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</a:t>
            </a:r>
            <a:r>
              <a:rPr lang="en-US" altLang="zh-CN" sz="1600" baseline="-25000">
                <a:ea typeface="宋体" pitchFamily="2" charset="-122"/>
              </a:rPr>
              <a:t>i</a:t>
            </a:r>
            <a:endParaRPr lang="en-US" sz="16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924800" y="20256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</a:t>
            </a:r>
            <a:r>
              <a:rPr lang="en-US" altLang="zh-CN" sz="1600" baseline="-25000">
                <a:ea typeface="宋体" pitchFamily="2" charset="-122"/>
              </a:rPr>
              <a:t>r</a:t>
            </a:r>
            <a:endParaRPr lang="en-US" sz="1600"/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7620000" y="211908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rot="10800000" flipH="1">
            <a:off x="76962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7315200" y="2971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7086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6811963" y="2895600"/>
            <a:ext cx="357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</a:t>
            </a:r>
            <a:r>
              <a:rPr lang="en-US" altLang="zh-CN" sz="1600" baseline="-25000">
                <a:ea typeface="宋体" pitchFamily="2" charset="-122"/>
              </a:rPr>
              <a:t>t</a:t>
            </a:r>
            <a:endParaRPr lang="en-US" sz="16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7040563" y="1828800"/>
            <a:ext cx="35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</a:t>
            </a:r>
            <a:r>
              <a:rPr lang="en-US" altLang="zh-CN" sz="1600" baseline="-25000">
                <a:ea typeface="宋体" pitchFamily="2" charset="-122"/>
              </a:rPr>
              <a:t>i</a:t>
            </a:r>
            <a:endParaRPr lang="en-US" sz="1600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391400" y="22542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</a:t>
            </a:r>
            <a:r>
              <a:rPr lang="en-US" altLang="zh-CN" sz="1600" baseline="-25000">
                <a:ea typeface="宋体" pitchFamily="2" charset="-122"/>
              </a:rPr>
              <a:t>r</a:t>
            </a:r>
            <a:endParaRPr lang="en-US" sz="1600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7331075" y="3092450"/>
            <a:ext cx="35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</a:t>
            </a:r>
            <a:r>
              <a:rPr lang="en-US" altLang="zh-CN" sz="1600" baseline="-25000">
                <a:ea typeface="宋体" pitchFamily="2" charset="-122"/>
              </a:rPr>
              <a:t>t</a:t>
            </a:r>
            <a:endParaRPr lang="en-US" sz="1600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8305800" y="222408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8305800" y="268128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graphicFrame>
        <p:nvGraphicFramePr>
          <p:cNvPr id="37915" name="Object 27"/>
          <p:cNvGraphicFramePr>
            <a:graphicFrameLocks noChangeAspect="1"/>
          </p:cNvGraphicFramePr>
          <p:nvPr/>
        </p:nvGraphicFramePr>
        <p:xfrm>
          <a:off x="990600" y="3458604"/>
          <a:ext cx="1219200" cy="28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177480" progId="Equation.3">
                  <p:embed/>
                </p:oleObj>
              </mc:Choice>
              <mc:Fallback>
                <p:oleObj name="Equation" r:id="rId3" imgW="711000" imgH="177480" progId="Equation.3">
                  <p:embed/>
                  <p:pic>
                    <p:nvPicPr>
                      <p:cNvPr id="379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58604"/>
                        <a:ext cx="1219200" cy="281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2362200" y="3552372"/>
            <a:ext cx="762000" cy="138113"/>
          </a:xfrm>
          <a:prstGeom prst="rightArrow">
            <a:avLst>
              <a:gd name="adj1" fmla="val 50000"/>
              <a:gd name="adj2" fmla="val 137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3352800" y="3438072"/>
          <a:ext cx="1066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3791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38072"/>
                        <a:ext cx="1066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31"/>
          <p:cNvGraphicFramePr>
            <a:graphicFrameLocks noChangeAspect="1"/>
          </p:cNvGraphicFramePr>
          <p:nvPr/>
        </p:nvGraphicFramePr>
        <p:xfrm>
          <a:off x="4648200" y="3466647"/>
          <a:ext cx="10287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28600" progId="Equation.3">
                  <p:embed/>
                </p:oleObj>
              </mc:Choice>
              <mc:Fallback>
                <p:oleObj name="Equation" r:id="rId7" imgW="711000" imgH="228600" progId="Equation.3">
                  <p:embed/>
                  <p:pic>
                    <p:nvPicPr>
                      <p:cNvPr id="3791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66647"/>
                        <a:ext cx="10287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0" name="Object 32"/>
          <p:cNvGraphicFramePr>
            <a:graphicFrameLocks noChangeAspect="1"/>
          </p:cNvGraphicFramePr>
          <p:nvPr/>
        </p:nvGraphicFramePr>
        <p:xfrm>
          <a:off x="5867400" y="3455535"/>
          <a:ext cx="10668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28600" progId="Equation.3">
                  <p:embed/>
                </p:oleObj>
              </mc:Choice>
              <mc:Fallback>
                <p:oleObj name="Equation" r:id="rId9" imgW="711000" imgH="228600" progId="Equation.3">
                  <p:embed/>
                  <p:pic>
                    <p:nvPicPr>
                      <p:cNvPr id="3792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55535"/>
                        <a:ext cx="106680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33"/>
          <p:cNvGraphicFramePr>
            <a:graphicFrameLocks noChangeAspect="1"/>
          </p:cNvGraphicFramePr>
          <p:nvPr/>
        </p:nvGraphicFramePr>
        <p:xfrm>
          <a:off x="990600" y="4346122"/>
          <a:ext cx="13716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431640" progId="Equation.3">
                  <p:embed/>
                </p:oleObj>
              </mc:Choice>
              <mc:Fallback>
                <p:oleObj name="Equation" r:id="rId11" imgW="799920" imgH="431640" progId="Equation.3">
                  <p:embed/>
                  <p:pic>
                    <p:nvPicPr>
                      <p:cNvPr id="3792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6122"/>
                        <a:ext cx="13716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2" name="Object 34"/>
          <p:cNvGraphicFramePr>
            <a:graphicFrameLocks noChangeAspect="1"/>
          </p:cNvGraphicFramePr>
          <p:nvPr/>
        </p:nvGraphicFramePr>
        <p:xfrm>
          <a:off x="2860675" y="4314372"/>
          <a:ext cx="1482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431640" progId="Equation.3">
                  <p:embed/>
                </p:oleObj>
              </mc:Choice>
              <mc:Fallback>
                <p:oleObj name="Equation" r:id="rId13" imgW="838080" imgH="431640" progId="Equation.3">
                  <p:embed/>
                  <p:pic>
                    <p:nvPicPr>
                      <p:cNvPr id="379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4314372"/>
                        <a:ext cx="14827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715000" y="46847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pitchFamily="2" charset="-122"/>
              </a:rPr>
              <a:t>Boundary conditions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7924" name="Object 36"/>
          <p:cNvGraphicFramePr>
            <a:graphicFrameLocks noChangeAspect="1"/>
          </p:cNvGraphicFramePr>
          <p:nvPr/>
        </p:nvGraphicFramePr>
        <p:xfrm>
          <a:off x="2251075" y="2562225"/>
          <a:ext cx="2355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73120" imgH="228600" progId="Equation.DSMT4">
                  <p:embed/>
                </p:oleObj>
              </mc:Choice>
              <mc:Fallback>
                <p:oleObj name="Equation" r:id="rId15" imgW="1473120" imgH="228600" progId="Equation.DSMT4">
                  <p:embed/>
                  <p:pic>
                    <p:nvPicPr>
                      <p:cNvPr id="3792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2562225"/>
                        <a:ext cx="23558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704"/>
            <a:ext cx="82296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Photonics, Ch. 2 and 5</a:t>
            </a:r>
          </a:p>
          <a:p>
            <a:pPr>
              <a:spcBef>
                <a:spcPts val="1200"/>
              </a:spcBef>
            </a:pPr>
            <a:r>
              <a:rPr lang="en-US" dirty="0"/>
              <a:t>Photonics: Optical Electronics in Modern Communications, Ch. 1</a:t>
            </a:r>
          </a:p>
          <a:p>
            <a:pPr>
              <a:spcBef>
                <a:spcPts val="1200"/>
              </a:spcBef>
            </a:pPr>
            <a:r>
              <a:rPr lang="en-US" dirty="0"/>
              <a:t>Principles of Nano-optics, Ch.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 matching liquids</a:t>
            </a:r>
          </a:p>
        </p:txBody>
      </p:sp>
      <p:pic>
        <p:nvPicPr>
          <p:cNvPr id="283651" name="Picture 3" descr="C:\Users\hjj\Desktop\water_sm.jpg"/>
          <p:cNvPicPr>
            <a:picLocks noChangeAspect="1" noChangeArrowheads="1"/>
          </p:cNvPicPr>
          <p:nvPr/>
        </p:nvPicPr>
        <p:blipFill>
          <a:blip r:embed="rId2" cstate="print"/>
          <a:srcRect l="7284" r="5311" b="4422"/>
          <a:stretch>
            <a:fillRect/>
          </a:stretch>
        </p:blipFill>
        <p:spPr bwMode="auto">
          <a:xfrm>
            <a:off x="533400" y="1661636"/>
            <a:ext cx="2546336" cy="2404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7914" y="4147458"/>
            <a:ext cx="2477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Pyrex rod in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143828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index matching oil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429470"/>
            <a:ext cx="2547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Quoted from “</a:t>
            </a:r>
            <a:r>
              <a:rPr lang="en-US" dirty="0">
                <a:hlinkClick r:id="rId3"/>
              </a:rPr>
              <a:t>How to make glass disappear in a liquid</a:t>
            </a:r>
            <a:r>
              <a:rPr lang="en-US" dirty="0"/>
              <a:t>”</a:t>
            </a:r>
          </a:p>
        </p:txBody>
      </p:sp>
      <p:pic>
        <p:nvPicPr>
          <p:cNvPr id="10" name="Picture 2" descr="C:\Users\hjj\Desktop\babywess_sm.jpg"/>
          <p:cNvPicPr>
            <a:picLocks noChangeAspect="1" noChangeArrowheads="1"/>
          </p:cNvPicPr>
          <p:nvPr/>
        </p:nvPicPr>
        <p:blipFill>
          <a:blip r:embed="rId4" cstate="print"/>
          <a:srcRect l="13294" t="9375" r="24664"/>
          <a:stretch>
            <a:fillRect/>
          </a:stretch>
        </p:blipFill>
        <p:spPr bwMode="auto">
          <a:xfrm>
            <a:off x="3747633" y="1651002"/>
            <a:ext cx="2322786" cy="2405742"/>
          </a:xfrm>
          <a:prstGeom prst="rect">
            <a:avLst/>
          </a:prstGeom>
          <a:noFill/>
        </p:spPr>
      </p:pic>
      <p:pic>
        <p:nvPicPr>
          <p:cNvPr id="11" name="Picture 4" descr="C:\Users\hjj\Desktop\4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676" y="4876800"/>
            <a:ext cx="2218724" cy="153924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00400" y="4786086"/>
            <a:ext cx="5486400" cy="1752600"/>
          </a:xfrm>
        </p:spPr>
        <p:txBody>
          <a:bodyPr/>
          <a:lstStyle/>
          <a:p>
            <a:pPr>
              <a:buNone/>
            </a:pPr>
            <a:r>
              <a:rPr lang="en-US" sz="2200" dirty="0"/>
              <a:t>Applications:</a:t>
            </a:r>
          </a:p>
          <a:p>
            <a:r>
              <a:rPr lang="en-US" sz="2200" dirty="0"/>
              <a:t>Reduce Fresnel losses in fiber optics</a:t>
            </a:r>
          </a:p>
          <a:p>
            <a:r>
              <a:rPr lang="en-US" sz="2200" dirty="0" err="1"/>
              <a:t>Refractometry</a:t>
            </a:r>
            <a:r>
              <a:rPr lang="en-US" sz="2200" dirty="0"/>
              <a:t>: calibrate instruments</a:t>
            </a:r>
          </a:p>
          <a:p>
            <a:r>
              <a:rPr lang="en-US" sz="2200" dirty="0"/>
              <a:t>Strain analysis of transparent materials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854A-D186-4FA0-9BF0-B614FBC5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matching solution for live tissue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CE576-19CD-422D-A8B0-E526B4EB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426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Water solution index matched to live tissues reduces optical scattering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Enhancing solution index by adding dyes with absorption peaks in the UV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795D2-8532-49B7-BFDC-1DF247B6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72004"/>
            <a:ext cx="5562600" cy="43481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8DD7E1-72FC-45A7-95EF-FB1AB91F58FD}"/>
              </a:ext>
            </a:extLst>
          </p:cNvPr>
          <p:cNvSpPr txBox="1">
            <a:spLocks/>
          </p:cNvSpPr>
          <p:nvPr/>
        </p:nvSpPr>
        <p:spPr bwMode="auto">
          <a:xfrm>
            <a:off x="762000" y="5259265"/>
            <a:ext cx="1981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200" i="1" kern="0" dirty="0"/>
              <a:t>Science</a:t>
            </a:r>
            <a:r>
              <a:rPr lang="en-US" sz="1200" kern="0" dirty="0"/>
              <a:t> </a:t>
            </a:r>
            <a:r>
              <a:rPr lang="en-US" sz="1200" b="1" kern="0" dirty="0"/>
              <a:t>385</a:t>
            </a:r>
            <a:r>
              <a:rPr lang="en-US" sz="1200" kern="0" dirty="0"/>
              <a:t>, 1061 (2024)</a:t>
            </a:r>
          </a:p>
        </p:txBody>
      </p:sp>
    </p:spTree>
    <p:extLst>
      <p:ext uri="{BB962C8B-B14F-4D97-AF65-F5344CB8AC3E}">
        <p14:creationId xmlns:p14="http://schemas.microsoft.com/office/powerpoint/2010/main" val="373550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5334000" cy="400050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Refractive index of gold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1524000"/>
            <a:ext cx="2819400" cy="32004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n ~ 0.37 @ 1 eV</a:t>
            </a:r>
          </a:p>
          <a:p>
            <a:endParaRPr lang="en-US" altLang="zh-CN" sz="2400" dirty="0">
              <a:ea typeface="宋体" pitchFamily="2" charset="-122"/>
            </a:endParaRPr>
          </a:p>
          <a:p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Experimental value: </a:t>
            </a:r>
            <a:r>
              <a:rPr lang="en-US" altLang="zh-CN" sz="2400" i="1" dirty="0">
                <a:solidFill>
                  <a:srgbClr val="FF0000"/>
                </a:solidFill>
                <a:ea typeface="宋体" pitchFamily="2" charset="-122"/>
              </a:rPr>
              <a:t>R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 &gt; 90%</a:t>
            </a:r>
            <a:r>
              <a:rPr lang="en-US" altLang="zh-CN" sz="2400" dirty="0">
                <a:ea typeface="宋体" pitchFamily="2" charset="-122"/>
              </a:rPr>
              <a:t> </a:t>
            </a:r>
            <a:endParaRPr lang="en-US" sz="2400" dirty="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428750" y="1555750"/>
            <a:ext cx="0" cy="2971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019800" y="2057400"/>
          <a:ext cx="25908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393480" progId="Equation.3">
                  <p:embed/>
                </p:oleObj>
              </mc:Choice>
              <mc:Fallback>
                <p:oleObj name="Equation" r:id="rId3" imgW="1320480" imgH="393480" progId="Equation.3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25908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13325" y="3962400"/>
            <a:ext cx="3216275" cy="2286000"/>
            <a:chOff x="3072" y="2496"/>
            <a:chExt cx="2026" cy="1440"/>
          </a:xfrm>
        </p:grpSpPr>
        <p:pic>
          <p:nvPicPr>
            <p:cNvPr id="40967" name="Picture 7" descr="puzzled_by_smashinggir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2496"/>
              <a:ext cx="970" cy="1440"/>
            </a:xfrm>
            <a:prstGeom prst="rect">
              <a:avLst/>
            </a:prstGeom>
            <a:noFill/>
          </p:spPr>
        </p:pic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>
              <a:off x="3072" y="3072"/>
              <a:ext cx="960" cy="576"/>
            </a:xfrm>
            <a:prstGeom prst="wedgeEllipseCallout">
              <a:avLst>
                <a:gd name="adj1" fmla="val 72083"/>
                <a:gd name="adj2" fmla="val -168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3120" y="3168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Comic Sans MS" pitchFamily="66" charset="0"/>
                  <a:ea typeface="宋体" pitchFamily="2" charset="-122"/>
                </a:rPr>
                <a:t>Why is that ???</a:t>
              </a:r>
              <a:endParaRPr lang="en-US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62000" y="5180013"/>
            <a:ext cx="3886200" cy="9318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dirty="0">
                <a:ea typeface="宋体" pitchFamily="2" charset="-122"/>
              </a:rPr>
              <a:t>Imaginary part of index n (extinction coefficient) contributes to reflection as well!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798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Linearly polarized wave optical reflection</a:t>
            </a:r>
            <a:endParaRPr lang="en-US" sz="2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198"/>
            <a:ext cx="8229600" cy="46482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TE (transverse electric, s-polarized)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Electric field parallel to substrate surface</a:t>
            </a:r>
          </a:p>
          <a:p>
            <a:r>
              <a:rPr lang="en-US" altLang="zh-CN" sz="2400" dirty="0">
                <a:ea typeface="宋体" pitchFamily="2" charset="-122"/>
              </a:rPr>
              <a:t>TM (transverse magnetic, p-polarized)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Magnetic field parallel to substrate surface</a:t>
            </a:r>
          </a:p>
          <a:p>
            <a:endParaRPr lang="en-US" sz="2400" dirty="0"/>
          </a:p>
        </p:txBody>
      </p:sp>
      <p:pic>
        <p:nvPicPr>
          <p:cNvPr id="24578" name="Picture 2" descr="The basics of polarization | Animated Guides - Specac">
            <a:extLst>
              <a:ext uri="{FF2B5EF4-FFF2-40B4-BE49-F238E27FC236}">
                <a16:creationId xmlns:a16="http://schemas.microsoft.com/office/drawing/2014/main" id="{F74C70FD-93A4-4631-99DA-E67FB417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47621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7569E6-88CA-4A80-8B59-C585A87D97D2}"/>
              </a:ext>
            </a:extLst>
          </p:cNvPr>
          <p:cNvSpPr txBox="1"/>
          <p:nvPr/>
        </p:nvSpPr>
        <p:spPr>
          <a:xfrm>
            <a:off x="6995889" y="4419600"/>
            <a:ext cx="119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 or s-polarized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BF41D-83F5-4FD3-B6FB-ACEDB849DE97}"/>
              </a:ext>
            </a:extLst>
          </p:cNvPr>
          <p:cNvSpPr txBox="1"/>
          <p:nvPr/>
        </p:nvSpPr>
        <p:spPr>
          <a:xfrm>
            <a:off x="609600" y="4419600"/>
            <a:ext cx="119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TM or p-polarized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A6A7D-0578-4034-8325-A9B072E25934}"/>
              </a:ext>
            </a:extLst>
          </p:cNvPr>
          <p:cNvSpPr txBox="1"/>
          <p:nvPr/>
        </p:nvSpPr>
        <p:spPr>
          <a:xfrm>
            <a:off x="2209800" y="4838700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Electric field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3103DF-536F-4971-802D-DD871409CB8D}"/>
              </a:ext>
            </a:extLst>
          </p:cNvPr>
          <p:cNvSpPr txBox="1"/>
          <p:nvPr/>
        </p:nvSpPr>
        <p:spPr>
          <a:xfrm>
            <a:off x="5029200" y="3581400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Electric field</a:t>
            </a:r>
          </a:p>
        </p:txBody>
      </p:sp>
    </p:spTree>
    <p:extLst>
      <p:ext uri="{BB962C8B-B14F-4D97-AF65-F5344CB8AC3E}">
        <p14:creationId xmlns:p14="http://schemas.microsoft.com/office/powerpoint/2010/main" val="360744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798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Linearly polarized wave optical reflection</a:t>
            </a:r>
            <a:endParaRPr lang="en-US" sz="2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198"/>
            <a:ext cx="8229600" cy="46482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TE (transverse electric, s-polarized)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Electric field parallel to substrate surface</a:t>
            </a:r>
          </a:p>
          <a:p>
            <a:r>
              <a:rPr lang="en-US" altLang="zh-CN" sz="2400" dirty="0">
                <a:ea typeface="宋体" pitchFamily="2" charset="-122"/>
              </a:rPr>
              <a:t>TM (transverse magnetic, p-polarized) polarization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 Magnetic field parallel to substrate surface</a:t>
            </a:r>
          </a:p>
          <a:p>
            <a:endParaRPr lang="en-US" sz="240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73150" y="3240086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low index</a:t>
            </a:r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2315028" y="3300184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895600" y="3240086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high index</a:t>
            </a:r>
            <a:endParaRPr lang="en-US"/>
          </a:p>
        </p:txBody>
      </p:sp>
      <p:pic>
        <p:nvPicPr>
          <p:cNvPr id="39944" name="Picture 8" descr="Fresnel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4"/>
              </a:clrFrom>
              <a:clrTo>
                <a:srgbClr val="FFFC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3643311"/>
            <a:ext cx="3040062" cy="2859087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648200" y="3240086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high index</a:t>
            </a:r>
            <a:endParaRPr lang="en-US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5972628" y="3300184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559550" y="3240086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low index</a:t>
            </a:r>
            <a:endParaRPr lang="en-US"/>
          </a:p>
        </p:txBody>
      </p:sp>
      <p:pic>
        <p:nvPicPr>
          <p:cNvPr id="39949" name="Picture 13" descr="Fresnel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4"/>
              </a:clrFrom>
              <a:clrTo>
                <a:srgbClr val="FFFC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54423"/>
            <a:ext cx="3116263" cy="2854325"/>
          </a:xfrm>
          <a:prstGeom prst="rect">
            <a:avLst/>
          </a:prstGeom>
          <a:noFill/>
        </p:spPr>
      </p:pic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828800" y="4063998"/>
            <a:ext cx="40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pitchFamily="2" charset="-122"/>
              </a:rPr>
              <a:t>TE</a:t>
            </a:r>
          </a:p>
          <a:p>
            <a:r>
              <a:rPr lang="en-US" altLang="zh-CN" sz="1200">
                <a:ea typeface="宋体" pitchFamily="2" charset="-122"/>
              </a:rPr>
              <a:t>TM</a:t>
            </a:r>
            <a:endParaRPr lang="en-US" sz="1200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410200" y="4063998"/>
            <a:ext cx="40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dirty="0">
                <a:ea typeface="宋体" pitchFamily="2" charset="-122"/>
              </a:rPr>
              <a:t>TE</a:t>
            </a:r>
          </a:p>
          <a:p>
            <a:r>
              <a:rPr lang="en-US" altLang="zh-CN" sz="1200" dirty="0">
                <a:ea typeface="宋体" pitchFamily="2" charset="-122"/>
              </a:rPr>
              <a:t>TM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38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39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1079953" y="3824288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Interface</a:t>
            </a:r>
            <a:endParaRPr lang="en-US" dirty="0"/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>
            <a:off x="1608306" y="4419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8"/>
          <p:cNvSpPr>
            <a:spLocks noChangeShapeType="1"/>
          </p:cNvSpPr>
          <p:nvPr/>
        </p:nvSpPr>
        <p:spPr bwMode="auto">
          <a:xfrm flipV="1">
            <a:off x="770106" y="5257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 flipV="1">
            <a:off x="770106" y="4419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 flipV="1">
            <a:off x="1608306" y="4724400"/>
            <a:ext cx="990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61"/>
          <p:cNvSpPr>
            <a:spLocks noChangeShapeType="1"/>
          </p:cNvSpPr>
          <p:nvPr/>
        </p:nvSpPr>
        <p:spPr bwMode="auto">
          <a:xfrm rot="10800000">
            <a:off x="1608306" y="5257800"/>
            <a:ext cx="990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457200" y="587906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1</a:t>
            </a:r>
            <a:endParaRPr lang="en-US" dirty="0"/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457200" y="42672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2</a:t>
            </a:r>
            <a:endParaRPr lang="en-US" dirty="0"/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2459322" y="580286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4</a:t>
            </a:r>
            <a:endParaRPr lang="en-US" dirty="0"/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2488350" y="435506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3</a:t>
            </a:r>
            <a:endParaRPr lang="en-US" dirty="0"/>
          </a:p>
        </p:txBody>
      </p:sp>
      <p:sp>
        <p:nvSpPr>
          <p:cNvPr id="52" name="AutoShape 66"/>
          <p:cNvSpPr>
            <a:spLocks noChangeArrowheads="1"/>
          </p:cNvSpPr>
          <p:nvPr/>
        </p:nvSpPr>
        <p:spPr bwMode="auto">
          <a:xfrm>
            <a:off x="3400773" y="49530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>
            <a:off x="3280123" y="5667375"/>
            <a:ext cx="1339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600" dirty="0">
                <a:ea typeface="宋体" pitchFamily="2" charset="-122"/>
              </a:rPr>
              <a:t>Boundary conditions</a:t>
            </a:r>
            <a:endParaRPr lang="en-US" sz="1600" dirty="0"/>
          </a:p>
        </p:txBody>
      </p:sp>
      <p:graphicFrame>
        <p:nvGraphicFramePr>
          <p:cNvPr id="272387" name="Object 3"/>
          <p:cNvGraphicFramePr>
            <a:graphicFrameLocks noChangeAspect="1"/>
          </p:cNvGraphicFramePr>
          <p:nvPr/>
        </p:nvGraphicFramePr>
        <p:xfrm>
          <a:off x="3198813" y="4038600"/>
          <a:ext cx="1631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82400" progId="Equation.DSMT4">
                  <p:embed/>
                </p:oleObj>
              </mc:Choice>
              <mc:Fallback>
                <p:oleObj name="Equation" r:id="rId2" imgW="952200" imgH="482400" progId="Equation.DSMT4">
                  <p:embed/>
                  <p:pic>
                    <p:nvPicPr>
                      <p:cNvPr id="272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038600"/>
                        <a:ext cx="16319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784620" y="4019490"/>
            <a:ext cx="7922818" cy="2215492"/>
            <a:chOff x="784620" y="4019490"/>
            <a:chExt cx="7922818" cy="2215492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1074906" y="5595258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>
              <a:off x="784620" y="5334000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1</a:t>
              </a:r>
              <a:endParaRPr lang="en-US" sz="1600" dirty="0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1154736" y="5671458"/>
              <a:ext cx="228600" cy="27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1151106" y="5896428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1</a:t>
              </a:r>
              <a:endParaRPr lang="en-US" sz="1600" dirty="0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1136592" y="4771572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816530" y="4766846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2</a:t>
              </a:r>
              <a:endParaRPr lang="en-US" sz="1600" dirty="0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 flipV="1">
              <a:off x="1212792" y="4542972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22078" y="4291502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2</a:t>
              </a:r>
              <a:endParaRPr lang="en-US" sz="1600" dirty="0"/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2267856" y="5304972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2191656" y="5533572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1976822" y="5638800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4</a:t>
              </a:r>
              <a:endParaRPr lang="en-US" sz="1600" dirty="0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191656" y="4833258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2267856" y="4905828"/>
              <a:ext cx="152400" cy="33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2404994" y="5300246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4</a:t>
              </a:r>
              <a:endParaRPr lang="en-US" sz="1600" dirty="0"/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2405742" y="4953000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B</a:t>
              </a:r>
              <a:r>
                <a:rPr lang="en-US" altLang="zh-CN" sz="1600" baseline="-25000" dirty="0">
                  <a:ea typeface="宋体" pitchFamily="2" charset="-122"/>
                </a:rPr>
                <a:t>3</a:t>
              </a:r>
              <a:endParaRPr lang="en-US" sz="1600" dirty="0"/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992084" y="4481286"/>
              <a:ext cx="396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a typeface="宋体" pitchFamily="2" charset="-122"/>
                </a:rPr>
                <a:t>E</a:t>
              </a:r>
              <a:r>
                <a:rPr lang="en-US" altLang="zh-CN" sz="1600" baseline="-25000" dirty="0">
                  <a:ea typeface="宋体" pitchFamily="2" charset="-122"/>
                </a:rPr>
                <a:t>3</a:t>
              </a:r>
              <a:endParaRPr lang="en-US" sz="1600" dirty="0"/>
            </a:p>
          </p:txBody>
        </p:sp>
        <p:graphicFrame>
          <p:nvGraphicFramePr>
            <p:cNvPr id="272388" name="Object 4"/>
            <p:cNvGraphicFramePr>
              <a:graphicFrameLocks noChangeAspect="1"/>
            </p:cNvGraphicFramePr>
            <p:nvPr/>
          </p:nvGraphicFramePr>
          <p:xfrm>
            <a:off x="5898865" y="4524828"/>
            <a:ext cx="2011421" cy="398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680" imgH="228600" progId="Equation.DSMT4">
                    <p:embed/>
                  </p:oleObj>
                </mc:Choice>
                <mc:Fallback>
                  <p:oleObj name="Equation" r:id="rId4" imgW="1066680" imgH="228600" progId="Equation.DSMT4">
                    <p:embed/>
                    <p:pic>
                      <p:nvPicPr>
                        <p:cNvPr id="27238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8865" y="4524828"/>
                          <a:ext cx="2011421" cy="398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2389" name="Object 5"/>
            <p:cNvGraphicFramePr>
              <a:graphicFrameLocks noChangeAspect="1"/>
            </p:cNvGraphicFramePr>
            <p:nvPr/>
          </p:nvGraphicFramePr>
          <p:xfrm>
            <a:off x="5130800" y="5057775"/>
            <a:ext cx="3576638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55520" imgH="253800" progId="Equation.DSMT4">
                    <p:embed/>
                  </p:oleObj>
                </mc:Choice>
                <mc:Fallback>
                  <p:oleObj name="Equation" r:id="rId6" imgW="1955520" imgH="253800" progId="Equation.DSMT4">
                    <p:embed/>
                    <p:pic>
                      <p:nvPicPr>
                        <p:cNvPr id="272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0800" y="5057775"/>
                          <a:ext cx="3576638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2390" name="Object 6"/>
            <p:cNvGraphicFramePr>
              <a:graphicFrameLocks noChangeAspect="1"/>
            </p:cNvGraphicFramePr>
            <p:nvPr/>
          </p:nvGraphicFramePr>
          <p:xfrm>
            <a:off x="5138058" y="5651499"/>
            <a:ext cx="3548742" cy="418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93680" imgH="253800" progId="Equation.DSMT4">
                    <p:embed/>
                  </p:oleObj>
                </mc:Choice>
                <mc:Fallback>
                  <p:oleObj name="Equation" r:id="rId8" imgW="1993680" imgH="253800" progId="Equation.DSMT4">
                    <p:embed/>
                    <p:pic>
                      <p:nvPicPr>
                        <p:cNvPr id="27239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058" y="5651499"/>
                          <a:ext cx="3548742" cy="418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Text Box 73"/>
            <p:cNvSpPr txBox="1">
              <a:spLocks noChangeArrowheads="1"/>
            </p:cNvSpPr>
            <p:nvPr/>
          </p:nvSpPr>
          <p:spPr bwMode="auto">
            <a:xfrm>
              <a:off x="5867400" y="4019490"/>
              <a:ext cx="2057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ea typeface="宋体" pitchFamily="2" charset="-122"/>
                </a:rPr>
                <a:t>TE polarization:</a:t>
              </a:r>
              <a:endParaRPr lang="en-US" sz="2000" dirty="0"/>
            </a:p>
          </p:txBody>
        </p:sp>
      </p:grpSp>
      <p:sp>
        <p:nvSpPr>
          <p:cNvPr id="83" name="Text Box 73"/>
          <p:cNvSpPr txBox="1">
            <a:spLocks noChangeArrowheads="1"/>
          </p:cNvSpPr>
          <p:nvPr/>
        </p:nvSpPr>
        <p:spPr bwMode="auto">
          <a:xfrm>
            <a:off x="990600" y="613844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宋体" pitchFamily="2" charset="-122"/>
              </a:rPr>
              <a:t>(</a:t>
            </a:r>
            <a:r>
              <a:rPr lang="en-US" sz="1600" dirty="0" err="1">
                <a:ea typeface="宋体" pitchFamily="2" charset="-122"/>
              </a:rPr>
              <a:t>i</a:t>
            </a:r>
            <a:r>
              <a:rPr lang="en-US" sz="1600" dirty="0">
                <a:ea typeface="宋体" pitchFamily="2" charset="-122"/>
              </a:rPr>
              <a:t>)</a:t>
            </a:r>
            <a:endParaRPr lang="en-US" sz="1600" dirty="0"/>
          </a:p>
        </p:txBody>
      </p:sp>
      <p:sp>
        <p:nvSpPr>
          <p:cNvPr id="84" name="Text Box 73"/>
          <p:cNvSpPr txBox="1">
            <a:spLocks noChangeArrowheads="1"/>
          </p:cNvSpPr>
          <p:nvPr/>
        </p:nvSpPr>
        <p:spPr bwMode="auto">
          <a:xfrm>
            <a:off x="1799772" y="6143172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宋体" pitchFamily="2" charset="-122"/>
              </a:rPr>
              <a:t>(t)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39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612775" y="4572000"/>
          <a:ext cx="3744913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914400" progId="Equation.DSMT4">
                  <p:embed/>
                </p:oleObj>
              </mc:Choice>
              <mc:Fallback>
                <p:oleObj name="Equation" r:id="rId2" imgW="2197080" imgH="914400" progId="Equation.DSMT4">
                  <p:embed/>
                  <p:pic>
                    <p:nvPicPr>
                      <p:cNvPr id="273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572000"/>
                        <a:ext cx="3744913" cy="1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1175882" y="3962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a typeface="宋体" pitchFamily="2" charset="-122"/>
              </a:rPr>
              <a:t>Interface matrix (TE):</a:t>
            </a:r>
            <a:endParaRPr lang="en-US" sz="2000" dirty="0"/>
          </a:p>
        </p:txBody>
      </p:sp>
      <p:sp>
        <p:nvSpPr>
          <p:cNvPr id="44" name="Text Box 73"/>
          <p:cNvSpPr txBox="1">
            <a:spLocks noChangeArrowheads="1"/>
          </p:cNvSpPr>
          <p:nvPr/>
        </p:nvSpPr>
        <p:spPr bwMode="auto">
          <a:xfrm>
            <a:off x="5334000" y="3962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a typeface="宋体" pitchFamily="2" charset="-122"/>
              </a:rPr>
              <a:t>Interface matrix (TM):</a:t>
            </a:r>
            <a:endParaRPr lang="en-US" sz="2000" dirty="0"/>
          </a:p>
        </p:txBody>
      </p:sp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4832350" y="4571774"/>
          <a:ext cx="3659188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914400" progId="Equation.DSMT4">
                  <p:embed/>
                </p:oleObj>
              </mc:Choice>
              <mc:Fallback>
                <p:oleObj name="Equation" r:id="rId4" imgW="2145960" imgH="914400" progId="Equation.DSMT4">
                  <p:embed/>
                  <p:pic>
                    <p:nvPicPr>
                      <p:cNvPr id="273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4571774"/>
                        <a:ext cx="3659188" cy="144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1371600" y="39766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ea typeface="宋体" pitchFamily="2" charset="-122"/>
              </a:rPr>
              <a:t>Layer</a:t>
            </a:r>
            <a:endParaRPr lang="en-US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2514600" y="449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 flipV="1">
            <a:off x="914400" y="5562600"/>
            <a:ext cx="16002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 flipH="1" flipV="1">
            <a:off x="914400" y="4648200"/>
            <a:ext cx="1600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914400" y="5529942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1</a:t>
            </a:r>
            <a:endParaRPr lang="en-US" dirty="0"/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914400" y="473891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2</a:t>
            </a:r>
            <a:endParaRPr lang="en-US" dirty="0"/>
          </a:p>
        </p:txBody>
      </p:sp>
      <p:sp>
        <p:nvSpPr>
          <p:cNvPr id="52" name="AutoShape 50"/>
          <p:cNvSpPr>
            <a:spLocks noChangeArrowheads="1"/>
          </p:cNvSpPr>
          <p:nvPr/>
        </p:nvSpPr>
        <p:spPr bwMode="auto">
          <a:xfrm>
            <a:off x="3244850" y="5011964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914400" y="449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2172666" y="565331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3</a:t>
            </a:r>
            <a:endParaRPr lang="en-US" dirty="0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2187180" y="469151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4</a:t>
            </a:r>
            <a:endParaRPr lang="en-US" dirty="0"/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5526318" y="4292600"/>
            <a:ext cx="2335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Propagation matrix</a:t>
            </a:r>
            <a:endParaRPr lang="en-US" sz="2000" dirty="0"/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3153228" y="5744936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600">
                <a:ea typeface="宋体" pitchFamily="2" charset="-122"/>
              </a:rPr>
              <a:t>Phase delay</a:t>
            </a:r>
            <a:endParaRPr 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4437" name="Object 5"/>
              <p:cNvSpPr txBox="1"/>
              <p:nvPr/>
            </p:nvSpPr>
            <p:spPr bwMode="auto">
              <a:xfrm>
                <a:off x="5000625" y="4953000"/>
                <a:ext cx="3290888" cy="80327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443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0625" y="4953000"/>
                <a:ext cx="3290888" cy="803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73"/>
          <p:cNvSpPr txBox="1">
            <a:spLocks noChangeArrowheads="1"/>
          </p:cNvSpPr>
          <p:nvPr/>
        </p:nvSpPr>
        <p:spPr bwMode="auto">
          <a:xfrm>
            <a:off x="1513116" y="5929086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宋体" pitchFamily="2" charset="-122"/>
              </a:rPr>
              <a:t>(</a:t>
            </a:r>
            <a:r>
              <a:rPr lang="en-US" sz="1600" dirty="0" err="1">
                <a:ea typeface="宋体" pitchFamily="2" charset="-122"/>
              </a:rPr>
              <a:t>i</a:t>
            </a:r>
            <a:r>
              <a:rPr lang="en-US" sz="1600" dirty="0">
                <a:ea typeface="宋体" pitchFamily="2" charset="-122"/>
              </a:rPr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Transfer matrix method (TMM)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19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3276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624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419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1816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150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400800" y="1752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79725" y="16764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147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81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</a:t>
            </a:r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147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2</a:t>
            </a: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24313" y="167640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24313" y="3062288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3</a:t>
            </a:r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819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971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3276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6576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11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2289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…</a:t>
            </a:r>
            <a:endParaRPr lang="en-US" sz="2400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257800" y="16764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257800" y="306228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i-1</a:t>
            </a:r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5181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54102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903913" y="1676400"/>
            <a:ext cx="34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n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03913" y="3062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i</a:t>
            </a:r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71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6096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1981200" y="2590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H="1" flipV="1">
            <a:off x="1981200" y="1752600"/>
            <a:ext cx="838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V="1">
            <a:off x="6400800" y="1828800"/>
            <a:ext cx="8382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85800" y="32004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Incident light</a:t>
            </a:r>
            <a:endParaRPr lang="en-US" sz="1600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3400" y="1600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宋体" pitchFamily="2" charset="-122"/>
              </a:rPr>
              <a:t>Reflected light</a:t>
            </a:r>
            <a:endParaRPr lang="en-US" sz="1600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239000" y="16446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Refracted light</a:t>
            </a:r>
            <a:endParaRPr lang="en-US" sz="16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990600" y="1431925"/>
            <a:ext cx="7199313" cy="701675"/>
            <a:chOff x="624" y="902"/>
            <a:chExt cx="4535" cy="442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624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4848" y="90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rgbClr val="FF0000"/>
                  </a:solidFill>
                  <a:ea typeface="宋体" pitchFamily="2" charset="-122"/>
                </a:rPr>
                <a:t>?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609600" y="4014787"/>
            <a:ext cx="1896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Transfer matrix</a:t>
            </a:r>
            <a:endParaRPr lang="en-US" sz="2000" dirty="0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2603500" y="3810000"/>
          <a:ext cx="55499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482400" progId="Equation.DSMT4">
                  <p:embed/>
                </p:oleObj>
              </mc:Choice>
              <mc:Fallback>
                <p:oleObj name="Equation" r:id="rId2" imgW="2882880" imgH="482400" progId="Equation.DSMT4">
                  <p:embed/>
                  <p:pic>
                    <p:nvPicPr>
                      <p:cNvPr id="27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810000"/>
                        <a:ext cx="5549900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660853" y="5152572"/>
          <a:ext cx="181959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82400" progId="Equation.DSMT4">
                  <p:embed/>
                </p:oleObj>
              </mc:Choice>
              <mc:Fallback>
                <p:oleObj name="Equation" r:id="rId4" imgW="965160" imgH="482400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53" y="5152572"/>
                        <a:ext cx="181959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ight Arrow 58"/>
          <p:cNvSpPr/>
          <p:nvPr/>
        </p:nvSpPr>
        <p:spPr bwMode="auto">
          <a:xfrm>
            <a:off x="2772228" y="5366658"/>
            <a:ext cx="609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5925458" y="5599338"/>
          <a:ext cx="21082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533160" progId="Equation.DSMT4">
                  <p:embed/>
                </p:oleObj>
              </mc:Choice>
              <mc:Fallback>
                <p:oleObj name="Equation" r:id="rId6" imgW="1117440" imgH="533160" progId="Equation.DSMT4">
                  <p:embed/>
                  <p:pic>
                    <p:nvPicPr>
                      <p:cNvPr id="275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458" y="5599338"/>
                        <a:ext cx="21082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5971040" y="4695372"/>
          <a:ext cx="20843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533160" progId="Equation.DSMT4">
                  <p:embed/>
                </p:oleObj>
              </mc:Choice>
              <mc:Fallback>
                <p:oleObj name="Equation" r:id="rId8" imgW="1104840" imgH="533160" progId="Equation.DSMT4">
                  <p:embed/>
                  <p:pic>
                    <p:nvPicPr>
                      <p:cNvPr id="27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040" y="4695372"/>
                        <a:ext cx="2084388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3965191" y="4923972"/>
            <a:ext cx="1869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Transmittance:</a:t>
            </a:r>
            <a:endParaRPr lang="en-US" sz="2000" dirty="0"/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3983335" y="5830146"/>
            <a:ext cx="1609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宋体" pitchFamily="2" charset="-122"/>
              </a:rPr>
              <a:t>Reflectance:</a:t>
            </a:r>
            <a:endParaRPr lang="en-US" sz="2000" dirty="0"/>
          </a:p>
        </p:txBody>
      </p:sp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3643086" y="4967514"/>
          <a:ext cx="35877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711000" progId="Equation.DSMT4">
                  <p:embed/>
                </p:oleObj>
              </mc:Choice>
              <mc:Fallback>
                <p:oleObj name="Equation" r:id="rId10" imgW="190440" imgH="711000" progId="Equation.DSMT4">
                  <p:embed/>
                  <p:pic>
                    <p:nvPicPr>
                      <p:cNvPr id="275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086" y="4967514"/>
                        <a:ext cx="358775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/>
              <a:t>Practical considerations in TMM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Anisotropic and magneto-optical media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S. </a:t>
            </a:r>
            <a:r>
              <a:rPr lang="en-US" sz="1800" dirty="0" err="1"/>
              <a:t>Teitler</a:t>
            </a:r>
            <a:r>
              <a:rPr lang="en-US" sz="1800" dirty="0"/>
              <a:t> and B. </a:t>
            </a:r>
            <a:r>
              <a:rPr lang="en-US" sz="1800" dirty="0" err="1"/>
              <a:t>Henvis</a:t>
            </a:r>
            <a:r>
              <a:rPr lang="en-US" sz="1800" dirty="0"/>
              <a:t>, "Refraction in Stratified, Anisotropic Media," </a:t>
            </a:r>
            <a:r>
              <a:rPr lang="en-US" sz="1800" i="1" dirty="0"/>
              <a:t>J. Opt. Soc. Am.</a:t>
            </a:r>
            <a:r>
              <a:rPr lang="en-US" sz="1800" dirty="0"/>
              <a:t> </a:t>
            </a:r>
            <a:r>
              <a:rPr lang="en-US" sz="1800" b="1" dirty="0"/>
              <a:t>60</a:t>
            </a:r>
            <a:r>
              <a:rPr lang="en-US" sz="1800" dirty="0"/>
              <a:t>, 830-834 (1970).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H. Kato, T. Matsushita, A. </a:t>
            </a:r>
            <a:r>
              <a:rPr lang="en-US" sz="1800" dirty="0" err="1"/>
              <a:t>Takayama</a:t>
            </a:r>
            <a:r>
              <a:rPr lang="en-US" sz="1800" dirty="0"/>
              <a:t>, M. </a:t>
            </a:r>
            <a:r>
              <a:rPr lang="en-US" sz="1800" dirty="0" err="1"/>
              <a:t>Egawa</a:t>
            </a:r>
            <a:r>
              <a:rPr lang="en-US" sz="1800" dirty="0"/>
              <a:t>, K. Nishimura, and M. Inoue, "Theoretical analysis of optical and magneto-optical properties of one-dimensional </a:t>
            </a:r>
            <a:r>
              <a:rPr lang="en-US" sz="1800" dirty="0" err="1"/>
              <a:t>magnetophotonic</a:t>
            </a:r>
            <a:r>
              <a:rPr lang="en-US" sz="1800" dirty="0"/>
              <a:t> crystals," </a:t>
            </a:r>
            <a:r>
              <a:rPr lang="en-US" sz="1800" i="1" dirty="0"/>
              <a:t>J. Appl. Phys.</a:t>
            </a:r>
            <a:r>
              <a:rPr lang="en-US" sz="1800" dirty="0"/>
              <a:t> </a:t>
            </a:r>
            <a:r>
              <a:rPr lang="en-US" sz="1800" b="1" dirty="0"/>
              <a:t>93</a:t>
            </a:r>
            <a:r>
              <a:rPr lang="en-US" sz="1800" dirty="0"/>
              <a:t>, 3906-3911 (2003).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Thick samples (compared to coherent length of light)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C. </a:t>
            </a:r>
            <a:r>
              <a:rPr lang="en-US" sz="1800" dirty="0" err="1"/>
              <a:t>Katsidis</a:t>
            </a:r>
            <a:r>
              <a:rPr lang="en-US" sz="1800" dirty="0"/>
              <a:t> and D. </a:t>
            </a:r>
            <a:r>
              <a:rPr lang="en-US" sz="1800" dirty="0" err="1"/>
              <a:t>Siapkas</a:t>
            </a:r>
            <a:r>
              <a:rPr lang="en-US" sz="1800" dirty="0"/>
              <a:t>, "General Transfer-Matrix Method for Optical Multilayer Systems with Coherent, Partially Coherent, and Incoherent Interference," </a:t>
            </a:r>
            <a:r>
              <a:rPr lang="en-US" sz="1800" i="1" dirty="0"/>
              <a:t>Appl. Opt.</a:t>
            </a:r>
            <a:r>
              <a:rPr lang="en-US" sz="1800" dirty="0"/>
              <a:t> </a:t>
            </a:r>
            <a:r>
              <a:rPr lang="en-US" sz="1800" b="1" dirty="0"/>
              <a:t>41</a:t>
            </a:r>
            <a:r>
              <a:rPr lang="en-US" sz="1800" dirty="0"/>
              <a:t>, 3978-3987 (2002).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Maxwell Equations (‘macroscopic’ differential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spcBef>
                <a:spcPts val="2500"/>
              </a:spcBef>
            </a:pPr>
            <a:r>
              <a:rPr lang="en-US" dirty="0"/>
              <a:t>Gauss’s Law:</a:t>
            </a:r>
          </a:p>
          <a:p>
            <a:pPr>
              <a:spcBef>
                <a:spcPts val="2500"/>
              </a:spcBef>
            </a:pPr>
            <a:r>
              <a:rPr lang="en-US" dirty="0"/>
              <a:t>Gauss’s Law for magnetism:</a:t>
            </a:r>
          </a:p>
          <a:p>
            <a:pPr>
              <a:spcBef>
                <a:spcPts val="2500"/>
              </a:spcBef>
            </a:pPr>
            <a:r>
              <a:rPr lang="en-US" dirty="0"/>
              <a:t>Faraday’s Law:</a:t>
            </a:r>
          </a:p>
          <a:p>
            <a:pPr>
              <a:spcBef>
                <a:spcPts val="2500"/>
              </a:spcBef>
            </a:pPr>
            <a:r>
              <a:rPr lang="en-US" dirty="0"/>
              <a:t>Ampere’s Law: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2851356" y="1610852"/>
          <a:ext cx="1517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41200" progId="Equation.DSMT4">
                  <p:embed/>
                </p:oleObj>
              </mc:Choice>
              <mc:Fallback>
                <p:oleObj name="Equation" r:id="rId2" imgW="660240" imgH="241200" progId="Equation.DSMT4">
                  <p:embed/>
                  <p:pic>
                    <p:nvPicPr>
                      <p:cNvPr id="230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356" y="1610852"/>
                        <a:ext cx="1517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4904660" y="2324306"/>
          <a:ext cx="1285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177480" progId="Equation.DSMT4">
                  <p:embed/>
                </p:oleObj>
              </mc:Choice>
              <mc:Fallback>
                <p:oleObj name="Equation" r:id="rId4" imgW="558720" imgH="177480" progId="Equation.DSMT4">
                  <p:embed/>
                  <p:pic>
                    <p:nvPicPr>
                      <p:cNvPr id="230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660" y="2324306"/>
                        <a:ext cx="128587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3145517" y="2814638"/>
          <a:ext cx="19272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393480" progId="Equation.DSMT4">
                  <p:embed/>
                </p:oleObj>
              </mc:Choice>
              <mc:Fallback>
                <p:oleObj name="Equation" r:id="rId6" imgW="838080" imgH="393480" progId="Equation.DSMT4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517" y="2814638"/>
                        <a:ext cx="19272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3077496" y="3500438"/>
          <a:ext cx="24812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93480" progId="Equation.DSMT4">
                  <p:embed/>
                </p:oleObj>
              </mc:Choice>
              <mc:Fallback>
                <p:oleObj name="Equation" r:id="rId8" imgW="1079280" imgH="393480" progId="Equation.DSMT4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496" y="3500438"/>
                        <a:ext cx="24812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6" name="Picture 6" descr="C:\Users\hjj\Desktop\James_Clerk_Maxwell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669" y="1526460"/>
            <a:ext cx="1901171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53200" y="3682425"/>
            <a:ext cx="2058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James C. Maxwell (1831-1879)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4678680"/>
          <a:ext cx="75438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H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Magnetic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Magnetic induction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D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 displacement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/>
                        <a:t>J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baseline="0" dirty="0"/>
                        <a:t> current density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dirty="0"/>
                        <a:t> charge density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686"/>
            <a:ext cx="8229600" cy="1066800"/>
          </a:xfrm>
        </p:spPr>
        <p:txBody>
          <a:bodyPr/>
          <a:lstStyle/>
          <a:p>
            <a:r>
              <a:rPr lang="en-US" sz="2800" dirty="0"/>
              <a:t>Anti-reflection coatings (ARCs)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486"/>
            <a:ext cx="8229600" cy="4586514"/>
          </a:xfrm>
        </p:spPr>
        <p:txBody>
          <a:bodyPr/>
          <a:lstStyle/>
          <a:p>
            <a:r>
              <a:rPr lang="en-US" dirty="0"/>
              <a:t>Minimize reflection on surfaces</a:t>
            </a:r>
          </a:p>
          <a:p>
            <a:pPr lvl="1"/>
            <a:r>
              <a:rPr lang="en-US" dirty="0"/>
              <a:t>Solar cells, detectors, lithography</a:t>
            </a:r>
          </a:p>
        </p:txBody>
      </p:sp>
      <p:pic>
        <p:nvPicPr>
          <p:cNvPr id="277506" name="Picture 2" descr="F:\My Research\PMIM\Data\SEM &amp; WDS\Zeiss SEM\061907\900ms_focus 0.3_6.tif"/>
          <p:cNvPicPr>
            <a:picLocks noChangeAspect="1" noChangeArrowheads="1"/>
          </p:cNvPicPr>
          <p:nvPr/>
        </p:nvPicPr>
        <p:blipFill>
          <a:blip r:embed="rId2" cstate="print"/>
          <a:srcRect l="8537" t="18469" r="4444" b="3136"/>
          <a:stretch>
            <a:fillRect/>
          </a:stretch>
        </p:blipFill>
        <p:spPr bwMode="auto">
          <a:xfrm>
            <a:off x="5791200" y="762000"/>
            <a:ext cx="2819400" cy="1905000"/>
          </a:xfrm>
          <a:prstGeom prst="rect">
            <a:avLst/>
          </a:prstGeom>
          <a:noFill/>
        </p:spPr>
      </p:pic>
      <p:pic>
        <p:nvPicPr>
          <p:cNvPr id="277507" name="Picture 3" descr="C:\Users\hjj\Desktop\negative_resists_lift_off_pic.jpg"/>
          <p:cNvPicPr>
            <a:picLocks noChangeAspect="1" noChangeArrowheads="1"/>
          </p:cNvPicPr>
          <p:nvPr/>
        </p:nvPicPr>
        <p:blipFill>
          <a:blip r:embed="rId3" cstate="print"/>
          <a:srcRect l="16121" t="9135" r="9320" b="31486"/>
          <a:stretch>
            <a:fillRect/>
          </a:stretch>
        </p:blipFill>
        <p:spPr bwMode="auto">
          <a:xfrm>
            <a:off x="5791200" y="3953970"/>
            <a:ext cx="2819400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9773" y="2819400"/>
            <a:ext cx="342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Resist pattern w/o AR coating</a:t>
            </a:r>
          </a:p>
          <a:p>
            <a:r>
              <a:rPr lang="en-US" dirty="0"/>
              <a:t>Wavy patterns on pattern edge due to reflection/interference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4315" y="6031468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Smooth pattern edge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400"/>
            <a:ext cx="2376714" cy="120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3392383" y="2862942"/>
          <a:ext cx="7334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277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383" y="2862942"/>
                        <a:ext cx="73342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54383" y="280488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when</a:t>
            </a:r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685800" y="3762828"/>
          <a:ext cx="1320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66400" progId="Equation.DSMT4">
                  <p:embed/>
                </p:oleObj>
              </mc:Choice>
              <mc:Fallback>
                <p:oleObj name="Equation" r:id="rId7" imgW="685800" imgH="2664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62828"/>
                        <a:ext cx="13208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728662" y="4390572"/>
          <a:ext cx="11763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228600" progId="Equation.DSMT4">
                  <p:embed/>
                </p:oleObj>
              </mc:Choice>
              <mc:Fallback>
                <p:oleObj name="Equation" r:id="rId9" imgW="609480" imgH="228600" progId="Equation.DSMT4">
                  <p:embed/>
                  <p:pic>
                    <p:nvPicPr>
                      <p:cNvPr id="277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" y="4390572"/>
                        <a:ext cx="117633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7511" name="Picture 7" descr="C:\Users\hjj\Desktop\Graph1.PNG"/>
          <p:cNvPicPr>
            <a:picLocks noChangeAspect="1" noChangeArrowheads="1"/>
          </p:cNvPicPr>
          <p:nvPr/>
        </p:nvPicPr>
        <p:blipFill>
          <a:blip r:embed="rId11" cstate="print"/>
          <a:srcRect l="6062" t="2941" r="6803" b="2941"/>
          <a:stretch>
            <a:fillRect/>
          </a:stretch>
        </p:blipFill>
        <p:spPr bwMode="auto">
          <a:xfrm>
            <a:off x="2286000" y="3810000"/>
            <a:ext cx="3048000" cy="2514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09686" y="399941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ARC layer on Si designed for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= 550 nm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4953000"/>
            <a:ext cx="152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Quarter-wavelength layer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Bragg Reflectors (DBRs)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4267200"/>
          </a:xfrm>
        </p:spPr>
        <p:txBody>
          <a:bodyPr/>
          <a:lstStyle/>
          <a:p>
            <a:r>
              <a:rPr lang="en-US" dirty="0"/>
              <a:t>Quarter-wavelength stack (1-D photonic crystal)</a:t>
            </a:r>
          </a:p>
          <a:p>
            <a:pPr lvl="1"/>
            <a:r>
              <a:rPr lang="en-US" dirty="0"/>
              <a:t>Index sequence: </a:t>
            </a:r>
            <a:r>
              <a:rPr lang="en-US" i="1" dirty="0"/>
              <a:t>H – L – H – L 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High index contrast leads to large stop band (high reflectance band) bandwidth and increased reflectance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00800" y="3276600"/>
            <a:ext cx="2057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400800" y="358503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053114"/>
            <a:ext cx="2057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00800" y="4361544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400800" y="4833258"/>
            <a:ext cx="2057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5141688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400800" y="5595258"/>
            <a:ext cx="2057400" cy="747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High-index</a:t>
            </a:r>
            <a:r>
              <a:rPr kumimoji="0" lang="en-US" sz="1800" b="1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substrate</a:t>
            </a:r>
            <a:endParaRPr kumimoji="0" lang="en-US" sz="18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0932" y="2895600"/>
            <a:ext cx="50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latin typeface="Arial" charset="0"/>
              </a:rPr>
              <a:t>Air</a:t>
            </a:r>
          </a:p>
        </p:txBody>
      </p:sp>
      <p:pic>
        <p:nvPicPr>
          <p:cNvPr id="278532" name="Picture 4" descr="C:\Users\hjj\Desktop\untitled.emf"/>
          <p:cNvPicPr>
            <a:picLocks noChangeAspect="1" noChangeArrowheads="1"/>
          </p:cNvPicPr>
          <p:nvPr/>
        </p:nvPicPr>
        <p:blipFill>
          <a:blip r:embed="rId2" cstate="print"/>
          <a:srcRect t="6349" r="6349"/>
          <a:stretch>
            <a:fillRect/>
          </a:stretch>
        </p:blipFill>
        <p:spPr bwMode="auto">
          <a:xfrm>
            <a:off x="609600" y="3285672"/>
            <a:ext cx="4216400" cy="31623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29192" y="3501127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n</a:t>
            </a:r>
            <a:r>
              <a:rPr lang="en-US" b="1" i="1" baseline="-25000" dirty="0" err="1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= 3.46</a:t>
            </a:r>
          </a:p>
          <a:p>
            <a:r>
              <a:rPr lang="en-US" b="1" i="1" dirty="0" err="1">
                <a:solidFill>
                  <a:srgbClr val="0000FF"/>
                </a:solidFill>
              </a:rPr>
              <a:t>n</a:t>
            </a:r>
            <a:r>
              <a:rPr lang="en-US" b="1" i="1" baseline="-25000" dirty="0" err="1">
                <a:solidFill>
                  <a:srgbClr val="0000FF"/>
                </a:solidFill>
              </a:rPr>
              <a:t>L</a:t>
            </a:r>
            <a:r>
              <a:rPr lang="en-US" b="1" dirty="0">
                <a:solidFill>
                  <a:srgbClr val="0000FF"/>
                </a:solidFill>
              </a:rPr>
              <a:t> = 1.33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2286" y="4909458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n</a:t>
            </a:r>
            <a:r>
              <a:rPr lang="en-US" b="1" i="1" baseline="-25000" dirty="0" err="1">
                <a:solidFill>
                  <a:srgbClr val="FF0000"/>
                </a:solidFill>
              </a:rPr>
              <a:t>H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2.00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n</a:t>
            </a:r>
            <a:r>
              <a:rPr lang="en-US" b="1" i="1" baseline="-25000" dirty="0" err="1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 = 1.33</a:t>
            </a: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flipH="1" flipV="1">
            <a:off x="3200400" y="4985658"/>
            <a:ext cx="1661886" cy="24696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>
            <a:stCxn id="15" idx="1"/>
          </p:cNvCxnSpPr>
          <p:nvPr/>
        </p:nvCxnSpPr>
        <p:spPr bwMode="auto">
          <a:xfrm flipH="1" flipV="1">
            <a:off x="3810000" y="3766458"/>
            <a:ext cx="1019192" cy="578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289D-C04F-4623-A31A-122A69E5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DBRs for gravitational wave detection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2ECD7-DCEA-4AB8-A1C9-92ECB3E95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2" y="1686658"/>
            <a:ext cx="5867400" cy="4400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E2A1A-185C-4AD4-B8B5-E4DEF67773A3}"/>
              </a:ext>
            </a:extLst>
          </p:cNvPr>
          <p:cNvSpPr txBox="1"/>
          <p:nvPr/>
        </p:nvSpPr>
        <p:spPr>
          <a:xfrm>
            <a:off x="618392" y="5534698"/>
            <a:ext cx="2883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LIGO @ MIT Museum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7D1217E3-ADB0-4CDC-8EEE-0B959A68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28" y="1685193"/>
            <a:ext cx="2590800" cy="19417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D02A11-797C-4949-AE68-6B3EB17078D1}"/>
              </a:ext>
            </a:extLst>
          </p:cNvPr>
          <p:cNvSpPr txBox="1"/>
          <p:nvPr/>
        </p:nvSpPr>
        <p:spPr>
          <a:xfrm>
            <a:off x="6629400" y="3875014"/>
            <a:ext cx="20617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  <a:hlinkClick r:id="rId4"/>
              </a:rPr>
              <a:t>Advanced optical coatings for the discovery of gravitational waves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382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Bragg Reflectors (DBRs)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4267200"/>
          </a:xfrm>
        </p:spPr>
        <p:txBody>
          <a:bodyPr/>
          <a:lstStyle/>
          <a:p>
            <a:r>
              <a:rPr lang="en-US" sz="2200" dirty="0"/>
              <a:t>In the frequency domain, the stop bands periodically appear at odd integral multiples of the 1</a:t>
            </a:r>
            <a:r>
              <a:rPr lang="en-US" sz="2200" baseline="30000" dirty="0"/>
              <a:t>st</a:t>
            </a:r>
            <a:r>
              <a:rPr lang="en-US" sz="2200" dirty="0"/>
              <a:t> stop band center frequency</a:t>
            </a:r>
          </a:p>
          <a:p>
            <a:r>
              <a:rPr lang="en-US" sz="2200" dirty="0"/>
              <a:t>Why the stop band does not appear at even multiples?</a:t>
            </a:r>
          </a:p>
        </p:txBody>
      </p:sp>
      <p:pic>
        <p:nvPicPr>
          <p:cNvPr id="279555" name="Picture 3" descr="C:\Users\hjj\Desktop\untitled.emf"/>
          <p:cNvPicPr>
            <a:picLocks noChangeAspect="1" noChangeArrowheads="1"/>
          </p:cNvPicPr>
          <p:nvPr/>
        </p:nvPicPr>
        <p:blipFill>
          <a:blip r:embed="rId2" cstate="print"/>
          <a:srcRect l="6247" t="2179" r="7662" b="5102"/>
          <a:stretch>
            <a:fillRect/>
          </a:stretch>
        </p:blipFill>
        <p:spPr bwMode="auto">
          <a:xfrm>
            <a:off x="500742" y="2896498"/>
            <a:ext cx="6843486" cy="358050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268028" y="3905071"/>
            <a:ext cx="149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First stop band center frequency: 1000 cm</a:t>
            </a:r>
            <a:r>
              <a:rPr lang="en-US" baseline="30000" dirty="0"/>
              <a:t>-1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 descr="C:\Users\hjj\Desktop\wave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66458"/>
            <a:ext cx="5715001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Poynting</a:t>
            </a:r>
            <a:r>
              <a:rPr lang="en-US" dirty="0"/>
              <a:t> vector and energy flux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Energy flux of electromagnetic waves:</a:t>
            </a:r>
          </a:p>
          <a:p>
            <a:endParaRPr lang="en-US" sz="3200" dirty="0"/>
          </a:p>
          <a:p>
            <a:r>
              <a:rPr lang="en-US" dirty="0"/>
              <a:t>Time-averaged energy flux:</a:t>
            </a: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863828" y="2033814"/>
          <a:ext cx="3621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266400" progId="Equation.DSMT4">
                  <p:embed/>
                </p:oleObj>
              </mc:Choice>
              <mc:Fallback>
                <p:oleObj name="Equation" r:id="rId3" imgW="1777680" imgH="266400" progId="Equation.DSMT4">
                  <p:embed/>
                  <p:pic>
                    <p:nvPicPr>
                      <p:cNvPr id="280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828" y="2033814"/>
                        <a:ext cx="362108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852714" y="3033713"/>
          <a:ext cx="698341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9000" imgH="419040" progId="Equation.DSMT4">
                  <p:embed/>
                </p:oleObj>
              </mc:Choice>
              <mc:Fallback>
                <p:oleObj name="Equation" r:id="rId5" imgW="3429000" imgH="419040" progId="Equation.DSMT4">
                  <p:embed/>
                  <p:pic>
                    <p:nvPicPr>
                      <p:cNvPr id="280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3033713"/>
                        <a:ext cx="698341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V="1">
            <a:off x="6934200" y="4495800"/>
            <a:ext cx="0" cy="78036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6477000" y="5257800"/>
            <a:ext cx="457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934200" y="5257800"/>
            <a:ext cx="649514" cy="2431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53200" y="42480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57150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400" y="551446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S, 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electric displacement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free charge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magnetic induction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magnetic field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free current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amount of free charge within an enclosed surface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wavelength of light</a:t>
            </a:r>
          </a:p>
        </p:txBody>
      </p:sp>
    </p:spTree>
    <p:extLst>
      <p:ext uri="{BB962C8B-B14F-4D97-AF65-F5344CB8AC3E}">
        <p14:creationId xmlns:p14="http://schemas.microsoft.com/office/powerpoint/2010/main" val="2352388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electric polarization (density)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magnetization or magnetic polarization (the same letter is also used to denote transfer matrix)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permittivity, 8.854 × 10</a:t>
            </a:r>
            <a:r>
              <a:rPr lang="en-US" baseline="30000" dirty="0"/>
              <a:t>−12</a:t>
            </a:r>
            <a:r>
              <a:rPr lang="en-US" dirty="0"/>
              <a:t> C/</a:t>
            </a:r>
            <a:r>
              <a:rPr lang="en-US" dirty="0" err="1"/>
              <a:t>Vm</a:t>
            </a:r>
            <a:endParaRPr lang="en-US" dirty="0"/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permeability, </a:t>
            </a:r>
            <a:r>
              <a:rPr lang="pt-BR" dirty="0"/>
              <a:t>1.26 × 10</a:t>
            </a:r>
            <a:r>
              <a:rPr lang="pt-BR" baseline="30000" dirty="0"/>
              <a:t>−6</a:t>
            </a:r>
            <a:r>
              <a:rPr lang="pt-BR" dirty="0"/>
              <a:t> H/m</a:t>
            </a:r>
            <a:endParaRPr lang="en-US" dirty="0"/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dirty="0"/>
              <a:t> – (absolute) permittivity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/>
              <a:t> – permeability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dirty="0"/>
              <a:t> – electric susceptibility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magnetic susceptibility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(real) wave amplitude</a:t>
            </a:r>
          </a:p>
        </p:txBody>
      </p:sp>
    </p:spTree>
    <p:extLst>
      <p:ext uri="{BB962C8B-B14F-4D97-AF65-F5344CB8AC3E}">
        <p14:creationId xmlns:p14="http://schemas.microsoft.com/office/powerpoint/2010/main" val="4242822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wave velocity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number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  – position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wave number in free space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speed of light in vacuum, 2.99792458 ×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or dielectric constant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permeability, ~ 1 for non-magnetic media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refractive index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real part of refractive index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E18C6A-8632-4FD1-942C-E68A9AFA8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23247"/>
              </p:ext>
            </p:extLst>
          </p:nvPr>
        </p:nvGraphicFramePr>
        <p:xfrm>
          <a:off x="838200" y="2463800"/>
          <a:ext cx="2936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904" imgH="457495" progId="Equation.DSMT4">
                  <p:embed/>
                </p:oleObj>
              </mc:Choice>
              <mc:Fallback>
                <p:oleObj name="Equation" r:id="rId2" imgW="292904" imgH="457495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BE18C6A-8632-4FD1-942C-E68A9AFA8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463800"/>
                        <a:ext cx="2936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A353D4-0296-45F1-85F0-4C8371083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74948"/>
              </p:ext>
            </p:extLst>
          </p:nvPr>
        </p:nvGraphicFramePr>
        <p:xfrm>
          <a:off x="838200" y="2889250"/>
          <a:ext cx="257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03040" progId="Equation.DSMT4">
                  <p:embed/>
                </p:oleObj>
              </mc:Choice>
              <mc:Fallback>
                <p:oleObj name="Equation" r:id="rId4" imgW="1141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A353D4-0296-45F1-85F0-4C8371083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889250"/>
                        <a:ext cx="2571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520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imaginary part of refractive index or extinction coefficient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┴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┴</a:t>
            </a:r>
            <a:r>
              <a:rPr lang="en-US" dirty="0"/>
              <a:t> – electric / magnetic field component perpendicular to an interface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/>
              <a:t> – electric / magnetic field component parallel to an interface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dirty="0"/>
              <a:t> – angle of incidence, reflection or refraction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– wave vector component along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axis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electric field of incident / reflected / transmitted wave</a:t>
            </a:r>
          </a:p>
        </p:txBody>
      </p:sp>
    </p:spTree>
    <p:extLst>
      <p:ext uri="{BB962C8B-B14F-4D97-AF65-F5344CB8AC3E}">
        <p14:creationId xmlns:p14="http://schemas.microsoft.com/office/powerpoint/2010/main" val="1590924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magnetic field of incident / reflected / transmitted wave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reflectance or intensity reflection coefficient</a:t>
            </a:r>
          </a:p>
          <a:p>
            <a:r>
              <a:rPr lang="en-US" dirty="0"/>
              <a:t>   – Poynting vector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392C929-464E-4F2E-8FE0-42589098C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88402"/>
              </p:ext>
            </p:extLst>
          </p:nvPr>
        </p:nvGraphicFramePr>
        <p:xfrm>
          <a:off x="844550" y="2865120"/>
          <a:ext cx="266252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15640" progId="Equation.DSMT4">
                  <p:embed/>
                </p:oleObj>
              </mc:Choice>
              <mc:Fallback>
                <p:oleObj name="Equation" r:id="rId2" imgW="13968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392C929-464E-4F2E-8FE0-42589098C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4550" y="2865120"/>
                        <a:ext cx="266252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1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dirty="0"/>
              <a:t>Ampere’s Law:</a:t>
            </a:r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Gauss’s Law:</a:t>
            </a:r>
          </a:p>
          <a:p>
            <a:endParaRPr lang="en-US" sz="1000" dirty="0"/>
          </a:p>
          <a:p>
            <a:pPr>
              <a:spcBef>
                <a:spcPts val="576"/>
              </a:spcBef>
            </a:pPr>
            <a:r>
              <a:rPr lang="en-US" dirty="0"/>
              <a:t>Vector identity:</a:t>
            </a:r>
          </a:p>
          <a:p>
            <a:pPr>
              <a:spcBef>
                <a:spcPts val="576"/>
              </a:spcBef>
            </a:pPr>
            <a:endParaRPr lang="en-US" sz="1000" dirty="0"/>
          </a:p>
          <a:p>
            <a:pPr>
              <a:spcBef>
                <a:spcPts val="576"/>
              </a:spcBef>
            </a:pPr>
            <a:r>
              <a:rPr lang="en-US" dirty="0"/>
              <a:t>Charge conservation:</a:t>
            </a:r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826881" y="2182792"/>
          <a:ext cx="3736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393480" progId="Equation.DSMT4">
                  <p:embed/>
                </p:oleObj>
              </mc:Choice>
              <mc:Fallback>
                <p:oleObj name="Equation" r:id="rId2" imgW="1625400" imgH="393480" progId="Equation.DSMT4">
                  <p:embed/>
                  <p:pic>
                    <p:nvPicPr>
                      <p:cNvPr id="233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81" y="2182792"/>
                        <a:ext cx="37369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3050460" y="1435746"/>
          <a:ext cx="24796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393480" progId="Equation.DSMT4">
                  <p:embed/>
                </p:oleObj>
              </mc:Choice>
              <mc:Fallback>
                <p:oleObj name="Equation" r:id="rId4" imgW="1079280" imgH="393480" progId="Equation.DSMT4">
                  <p:embed/>
                  <p:pic>
                    <p:nvPicPr>
                      <p:cNvPr id="233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460" y="1435746"/>
                        <a:ext cx="24796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7" name="Object 5"/>
          <p:cNvGraphicFramePr>
            <a:graphicFrameLocks noChangeAspect="1"/>
          </p:cNvGraphicFramePr>
          <p:nvPr/>
        </p:nvGraphicFramePr>
        <p:xfrm>
          <a:off x="5653548" y="1693842"/>
          <a:ext cx="436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2334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548" y="1693842"/>
                        <a:ext cx="436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8" name="Object 6"/>
          <p:cNvGraphicFramePr>
            <a:graphicFrameLocks noChangeAspect="1"/>
          </p:cNvGraphicFramePr>
          <p:nvPr/>
        </p:nvGraphicFramePr>
        <p:xfrm>
          <a:off x="2910348" y="3092478"/>
          <a:ext cx="1517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241200" progId="Equation.DSMT4">
                  <p:embed/>
                </p:oleObj>
              </mc:Choice>
              <mc:Fallback>
                <p:oleObj name="Equation" r:id="rId8" imgW="660240" imgH="241200" progId="Equation.DSMT4">
                  <p:embed/>
                  <p:pic>
                    <p:nvPicPr>
                      <p:cNvPr id="233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348" y="3092478"/>
                        <a:ext cx="1517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0" name="Object 8"/>
          <p:cNvGraphicFramePr>
            <a:graphicFrameLocks noChangeAspect="1"/>
          </p:cNvGraphicFramePr>
          <p:nvPr/>
        </p:nvGraphicFramePr>
        <p:xfrm>
          <a:off x="3160712" y="3728096"/>
          <a:ext cx="186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177480" progId="Equation.DSMT4">
                  <p:embed/>
                </p:oleObj>
              </mc:Choice>
              <mc:Fallback>
                <p:oleObj name="Equation" r:id="rId10" imgW="812520" imgH="177480" progId="Equation.DSMT4">
                  <p:embed/>
                  <p:pic>
                    <p:nvPicPr>
                      <p:cNvPr id="2334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2" y="3728096"/>
                        <a:ext cx="186848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1" name="Object 9"/>
          <p:cNvGraphicFramePr>
            <a:graphicFrameLocks noChangeAspect="1"/>
          </p:cNvGraphicFramePr>
          <p:nvPr/>
        </p:nvGraphicFramePr>
        <p:xfrm>
          <a:off x="5456904" y="3094938"/>
          <a:ext cx="436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2334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904" y="3094938"/>
                        <a:ext cx="436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2" name="Object 10"/>
          <p:cNvGraphicFramePr>
            <a:graphicFrameLocks noChangeAspect="1"/>
          </p:cNvGraphicFramePr>
          <p:nvPr/>
        </p:nvGraphicFramePr>
        <p:xfrm>
          <a:off x="4953000" y="2512374"/>
          <a:ext cx="436563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711000" progId="Equation.DSMT4">
                  <p:embed/>
                </p:oleObj>
              </mc:Choice>
              <mc:Fallback>
                <p:oleObj name="Equation" r:id="rId13" imgW="190440" imgH="711000" progId="Equation.DSMT4">
                  <p:embed/>
                  <p:pic>
                    <p:nvPicPr>
                      <p:cNvPr id="2334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12374"/>
                        <a:ext cx="436563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3" name="Object 11"/>
          <p:cNvGraphicFramePr>
            <a:graphicFrameLocks noChangeAspect="1"/>
          </p:cNvGraphicFramePr>
          <p:nvPr/>
        </p:nvGraphicFramePr>
        <p:xfrm>
          <a:off x="5990772" y="2819400"/>
          <a:ext cx="2212267" cy="83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920" imgH="419040" progId="Equation.DSMT4">
                  <p:embed/>
                </p:oleObj>
              </mc:Choice>
              <mc:Fallback>
                <p:oleObj name="Equation" r:id="rId15" imgW="1015920" imgH="419040" progId="Equation.DSMT4">
                  <p:embed/>
                  <p:pic>
                    <p:nvPicPr>
                      <p:cNvPr id="233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772" y="2819400"/>
                        <a:ext cx="2212267" cy="836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4" name="Object 12"/>
          <p:cNvGraphicFramePr>
            <a:graphicFrameLocks noChangeAspect="1"/>
          </p:cNvGraphicFramePr>
          <p:nvPr/>
        </p:nvGraphicFramePr>
        <p:xfrm>
          <a:off x="4005942" y="4176486"/>
          <a:ext cx="2521777" cy="90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93760" imgH="469800" progId="Equation.DSMT4">
                  <p:embed/>
                </p:oleObj>
              </mc:Choice>
              <mc:Fallback>
                <p:oleObj name="Equation" r:id="rId17" imgW="1193760" imgH="469800" progId="Equation.DSMT4">
                  <p:embed/>
                  <p:pic>
                    <p:nvPicPr>
                      <p:cNvPr id="233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942" y="4176486"/>
                        <a:ext cx="2521777" cy="909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14828" y="5402759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Free electric current flowing through any enclosed surface </a:t>
            </a:r>
            <a:r>
              <a:rPr lang="en-US" sz="2200" i="1" dirty="0"/>
              <a:t>S</a:t>
            </a:r>
            <a:r>
              <a:rPr lang="en-US" sz="2200" dirty="0"/>
              <a:t> is equal to the change rate of free charge within the surface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47914" y="5257800"/>
            <a:ext cx="8077200" cy="10668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4"/>
            <a:ext cx="8229600" cy="4603956"/>
          </a:xfrm>
        </p:spPr>
        <p:txBody>
          <a:bodyPr/>
          <a:lstStyle/>
          <a:p>
            <a:r>
              <a:rPr lang="en-US" dirty="0"/>
              <a:t>General form for non-</a:t>
            </a:r>
            <a:r>
              <a:rPr lang="en-US" dirty="0" err="1"/>
              <a:t>bianisotropic</a:t>
            </a:r>
            <a:r>
              <a:rPr lang="en-US" dirty="0"/>
              <a:t> media:</a:t>
            </a:r>
          </a:p>
          <a:p>
            <a:endParaRPr lang="en-US" sz="3200" dirty="0"/>
          </a:p>
          <a:p>
            <a:r>
              <a:rPr lang="en-US" dirty="0"/>
              <a:t>Linear (low light intensity), isotropic media</a:t>
            </a:r>
          </a:p>
          <a:p>
            <a:pPr lvl="1"/>
            <a:r>
              <a:rPr lang="en-US" dirty="0"/>
              <a:t>Non-ferroelectric &amp; non-ferromagnetic crystals with a cubic lattice (rock salt, silicon, gold, etc.)</a:t>
            </a:r>
          </a:p>
          <a:p>
            <a:pPr lvl="1"/>
            <a:r>
              <a:rPr lang="en-US" dirty="0"/>
              <a:t>Amorphous glasses and polymers</a:t>
            </a:r>
          </a:p>
          <a:p>
            <a:pPr lvl="1"/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(or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H</a:t>
            </a:r>
            <a:r>
              <a:rPr lang="en-US" dirty="0"/>
              <a:t>) always align in the same direction</a:t>
            </a:r>
          </a:p>
          <a:p>
            <a:pPr lvl="1"/>
            <a:r>
              <a:rPr lang="en-US" dirty="0"/>
              <a:t>In most non-magnetic materials, </a:t>
            </a:r>
            <a:r>
              <a:rPr lang="en-US" i="1" dirty="0" err="1">
                <a:latin typeface="Symbol" pitchFamily="18" charset="2"/>
              </a:rPr>
              <a:t>m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r>
              <a:rPr lang="en-US" dirty="0"/>
              <a:t> is very close to 1 (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850440" y="2025444"/>
          <a:ext cx="18097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231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40" y="2025444"/>
                        <a:ext cx="18097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227388" y="2025444"/>
          <a:ext cx="23352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231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025444"/>
                        <a:ext cx="2335212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838200" y="4800600"/>
          <a:ext cx="14589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231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14589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2819400" y="4817574"/>
          <a:ext cx="1476375" cy="46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231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17574"/>
                        <a:ext cx="1476375" cy="467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809625" y="5365956"/>
          <a:ext cx="41433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228600" progId="Equation.DSMT4">
                  <p:embed/>
                </p:oleObj>
              </mc:Choice>
              <mc:Fallback>
                <p:oleObj name="Equation" r:id="rId11" imgW="1803240" imgH="228600" progId="Equation.DSMT4">
                  <p:embed/>
                  <p:pic>
                    <p:nvPicPr>
                      <p:cNvPr id="231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5365956"/>
                        <a:ext cx="41433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815975" y="5960610"/>
          <a:ext cx="56610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63480" imgH="228600" progId="Equation.DSMT4">
                  <p:embed/>
                </p:oleObj>
              </mc:Choice>
              <mc:Fallback>
                <p:oleObj name="Equation" r:id="rId13" imgW="2463480" imgH="228600" progId="Equation.DSMT4">
                  <p:embed/>
                  <p:pic>
                    <p:nvPicPr>
                      <p:cNvPr id="231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960610"/>
                        <a:ext cx="56610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549760" y="5830800"/>
            <a:ext cx="1864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relations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4"/>
            <a:ext cx="8229600" cy="4603956"/>
          </a:xfrm>
        </p:spPr>
        <p:txBody>
          <a:bodyPr/>
          <a:lstStyle/>
          <a:p>
            <a:r>
              <a:rPr lang="en-US" dirty="0"/>
              <a:t>Linear, electrically or magnetically anisotropic media:</a:t>
            </a:r>
          </a:p>
          <a:p>
            <a:pPr lvl="1"/>
            <a:r>
              <a:rPr lang="en-US" dirty="0"/>
              <a:t>Non-cubic crystals</a:t>
            </a:r>
          </a:p>
          <a:p>
            <a:pPr lvl="1"/>
            <a:r>
              <a:rPr lang="en-US" dirty="0"/>
              <a:t>Poled glasses and polymers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20939"/>
              </p:ext>
            </p:extLst>
          </p:nvPr>
        </p:nvGraphicFramePr>
        <p:xfrm>
          <a:off x="762000" y="4344126"/>
          <a:ext cx="754380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/>
                        <a:t>P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Polarization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Magnetization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e</a:t>
                      </a:r>
                      <a:r>
                        <a:rPr lang="en-US" sz="2000" i="1" baseline="-25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Vacuum</a:t>
                      </a:r>
                      <a:r>
                        <a:rPr lang="en-US" sz="2000" baseline="0" dirty="0"/>
                        <a:t> permittivity</a:t>
                      </a:r>
                    </a:p>
                    <a:p>
                      <a:pPr algn="ctr"/>
                      <a:r>
                        <a:rPr lang="en-US" sz="2000" baseline="0" dirty="0"/>
                        <a:t>= 8.85 × 10</a:t>
                      </a:r>
                      <a:r>
                        <a:rPr lang="en-US" sz="2000" baseline="30000" dirty="0"/>
                        <a:t>-12</a:t>
                      </a:r>
                      <a:r>
                        <a:rPr lang="en-US" sz="2000" baseline="0" dirty="0"/>
                        <a:t> F/m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m</a:t>
                      </a:r>
                      <a:r>
                        <a:rPr lang="en-US" sz="2000" i="1" baseline="-25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Vacuum</a:t>
                      </a:r>
                      <a:r>
                        <a:rPr lang="en-US" sz="2000" baseline="0" dirty="0"/>
                        <a:t> permeability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/>
                        <a:t>= 1.26 × 10</a:t>
                      </a:r>
                      <a:r>
                        <a:rPr lang="en-US" sz="2000" baseline="30000"/>
                        <a:t>-6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dirty="0"/>
                        <a:t>N/A</a:t>
                      </a:r>
                      <a:r>
                        <a:rPr lang="en-US" sz="2000" baseline="30000" dirty="0"/>
                        <a:t>2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e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Permittivity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Symbol" pitchFamily="18" charset="2"/>
                        </a:rPr>
                        <a:t>m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Permeability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Symbol" pitchFamily="18" charset="2"/>
                        </a:rPr>
                        <a:t>c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Electric susceptibility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Symbol" pitchFamily="18" charset="2"/>
                        </a:rPr>
                        <a:t>c</a:t>
                      </a:r>
                      <a:r>
                        <a:rPr lang="en-US" sz="2000" i="1" baseline="-25000" dirty="0"/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Magnetic susceptibility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2456" name="Object 8"/>
          <p:cNvGraphicFramePr>
            <a:graphicFrameLocks noChangeAspect="1"/>
          </p:cNvGraphicFramePr>
          <p:nvPr/>
        </p:nvGraphicFramePr>
        <p:xfrm>
          <a:off x="852948" y="2819400"/>
          <a:ext cx="1343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20" imgH="241200" progId="Equation.DSMT4">
                  <p:embed/>
                </p:oleObj>
              </mc:Choice>
              <mc:Fallback>
                <p:oleObj name="Equation" r:id="rId3" imgW="583920" imgH="241200" progId="Equation.DSMT4">
                  <p:embed/>
                  <p:pic>
                    <p:nvPicPr>
                      <p:cNvPr id="232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48" y="2819400"/>
                        <a:ext cx="13430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8" name="Object 10"/>
          <p:cNvGraphicFramePr>
            <a:graphicFrameLocks noChangeAspect="1"/>
          </p:cNvGraphicFramePr>
          <p:nvPr/>
        </p:nvGraphicFramePr>
        <p:xfrm>
          <a:off x="838200" y="3443748"/>
          <a:ext cx="14017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266400" progId="Equation.DSMT4">
                  <p:embed/>
                </p:oleObj>
              </mc:Choice>
              <mc:Fallback>
                <p:oleObj name="Equation" r:id="rId5" imgW="609480" imgH="266400" progId="Equation.DSMT4">
                  <p:embed/>
                  <p:pic>
                    <p:nvPicPr>
                      <p:cNvPr id="2324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43748"/>
                        <a:ext cx="14017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0" name="Object 12"/>
          <p:cNvGraphicFramePr>
            <a:graphicFrameLocks noChangeAspect="1"/>
          </p:cNvGraphicFramePr>
          <p:nvPr/>
        </p:nvGraphicFramePr>
        <p:xfrm>
          <a:off x="2408904" y="3244644"/>
          <a:ext cx="4381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232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904" y="3244644"/>
                        <a:ext cx="4381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1" name="Object 13"/>
          <p:cNvGraphicFramePr>
            <a:graphicFrameLocks noChangeAspect="1"/>
          </p:cNvGraphicFramePr>
          <p:nvPr/>
        </p:nvGraphicFramePr>
        <p:xfrm>
          <a:off x="3001295" y="2848428"/>
          <a:ext cx="3229839" cy="12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26920" imgH="711000" progId="Equation.DSMT4">
                  <p:embed/>
                </p:oleObj>
              </mc:Choice>
              <mc:Fallback>
                <p:oleObj name="Equation" r:id="rId9" imgW="1726920" imgH="711000" progId="Equation.DSMT4">
                  <p:embed/>
                  <p:pic>
                    <p:nvPicPr>
                      <p:cNvPr id="2324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295" y="2848428"/>
                        <a:ext cx="3229839" cy="1219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364987" y="325892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Principal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Transparent polycrystalline ceramics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828"/>
            <a:ext cx="5029200" cy="2195286"/>
          </a:xfrm>
        </p:spPr>
        <p:txBody>
          <a:bodyPr/>
          <a:lstStyle/>
          <a:p>
            <a:r>
              <a:rPr lang="en-US" dirty="0"/>
              <a:t>Typical opacity of polycrystalline materials: scattering</a:t>
            </a:r>
          </a:p>
          <a:p>
            <a:r>
              <a:rPr lang="en-US" dirty="0"/>
              <a:t>Sources of scattering</a:t>
            </a:r>
          </a:p>
          <a:p>
            <a:pPr lvl="1"/>
            <a:r>
              <a:rPr lang="en-US" dirty="0"/>
              <a:t>Grains with different orientations</a:t>
            </a:r>
          </a:p>
          <a:p>
            <a:pPr lvl="1"/>
            <a:r>
              <a:rPr lang="en-US" dirty="0"/>
              <a:t>Inter-grain secondary phases</a:t>
            </a:r>
          </a:p>
        </p:txBody>
      </p:sp>
      <p:pic>
        <p:nvPicPr>
          <p:cNvPr id="234498" name="Picture 2" descr="C:\Users\hjj\Desktop\img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514600" cy="1819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72628" y="3458028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Lumicera</a:t>
            </a:r>
            <a:r>
              <a:rPr lang="en-US" baseline="30000" dirty="0" err="1"/>
              <a:t>TM</a:t>
            </a:r>
            <a:r>
              <a:rPr lang="en-US" dirty="0"/>
              <a:t>, Murata Inc.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476172"/>
            <a:ext cx="5334000" cy="16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Cubic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lattice material (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isotropic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sz="2000" kern="0" dirty="0"/>
              <a:t>Processing optimization to eliminate secondary phases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982028"/>
            <a:ext cx="4953000" cy="16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</a:t>
            </a: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Superior mechanical strength</a:t>
            </a:r>
          </a:p>
          <a:p>
            <a:pPr marL="79533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sz="2000" kern="0" dirty="0"/>
              <a:t>High refractive index and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damage threshold</a:t>
            </a:r>
          </a:p>
        </p:txBody>
      </p:sp>
      <p:pic>
        <p:nvPicPr>
          <p:cNvPr id="234499" name="Picture 3" descr="C:\Users\hjj\Desktop\nmat1539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800"/>
            <a:ext cx="1797975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23430" y="595811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Spinel</a:t>
            </a:r>
            <a:r>
              <a:rPr lang="en-US" dirty="0"/>
              <a:t> structure (cubic)</a:t>
            </a:r>
          </a:p>
        </p:txBody>
      </p:sp>
      <p:pic>
        <p:nvPicPr>
          <p:cNvPr id="24578" name="Picture 2" descr="How The Jurassic World Team Pulled Off That Gyrosphere Scene">
            <a:extLst>
              <a:ext uri="{FF2B5EF4-FFF2-40B4-BE49-F238E27FC236}">
                <a16:creationId xmlns:a16="http://schemas.microsoft.com/office/drawing/2014/main" id="{577DA0E8-4562-4C43-900C-BE637CA38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t="8519" r="21833" b="10000"/>
          <a:stretch/>
        </p:blipFill>
        <p:spPr bwMode="auto">
          <a:xfrm>
            <a:off x="6019800" y="4082267"/>
            <a:ext cx="2514600" cy="22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equation in source-free, isotropic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Source-free, isotropic media: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Vector identity</a:t>
            </a:r>
          </a:p>
          <a:p>
            <a:endParaRPr lang="en-US" sz="3600" dirty="0"/>
          </a:p>
          <a:p>
            <a:r>
              <a:rPr lang="en-US" dirty="0"/>
              <a:t>Wave equation (</a:t>
            </a:r>
            <a:r>
              <a:rPr lang="en-US" dirty="0" err="1"/>
              <a:t>vectorial</a:t>
            </a:r>
            <a:r>
              <a:rPr lang="en-US" dirty="0"/>
              <a:t> equation: 6 equations total)</a:t>
            </a:r>
          </a:p>
        </p:txBody>
      </p:sp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877887" y="2133600"/>
          <a:ext cx="3008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393480" progId="Equation.DSMT4">
                  <p:embed/>
                </p:oleObj>
              </mc:Choice>
              <mc:Fallback>
                <p:oleObj name="Equation" r:id="rId2" imgW="1422360" imgH="393480" progId="Equation.DSMT4">
                  <p:embed/>
                  <p:pic>
                    <p:nvPicPr>
                      <p:cNvPr id="235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7" y="2133600"/>
                        <a:ext cx="30083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867228" y="3048000"/>
          <a:ext cx="257451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393480" progId="Equation.DSMT4">
                  <p:embed/>
                </p:oleObj>
              </mc:Choice>
              <mc:Fallback>
                <p:oleObj name="Equation" r:id="rId4" imgW="1218960" imgH="393480" progId="Equation.DSMT4">
                  <p:embed/>
                  <p:pic>
                    <p:nvPicPr>
                      <p:cNvPr id="235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3048000"/>
                        <a:ext cx="257451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4" name="Object 4"/>
          <p:cNvGraphicFramePr>
            <a:graphicFrameLocks noChangeAspect="1"/>
          </p:cNvGraphicFramePr>
          <p:nvPr/>
        </p:nvGraphicFramePr>
        <p:xfrm>
          <a:off x="4938486" y="1632960"/>
          <a:ext cx="957942" cy="47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241200" progId="Equation.DSMT4">
                  <p:embed/>
                </p:oleObj>
              </mc:Choice>
              <mc:Fallback>
                <p:oleObj name="Equation" r:id="rId6" imgW="444240" imgH="241200" progId="Equation.DSMT4">
                  <p:embed/>
                  <p:pic>
                    <p:nvPicPr>
                      <p:cNvPr id="235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486" y="1632960"/>
                        <a:ext cx="957942" cy="476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4400550" y="2866572"/>
          <a:ext cx="4365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235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2866572"/>
                        <a:ext cx="4365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6" name="Object 6"/>
          <p:cNvGraphicFramePr>
            <a:graphicFrameLocks noChangeAspect="1"/>
          </p:cNvGraphicFramePr>
          <p:nvPr/>
        </p:nvGraphicFramePr>
        <p:xfrm>
          <a:off x="3943350" y="2286000"/>
          <a:ext cx="436563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711000" progId="Equation.DSMT4">
                  <p:embed/>
                </p:oleObj>
              </mc:Choice>
              <mc:Fallback>
                <p:oleObj name="Equation" r:id="rId10" imgW="190440" imgH="711000" progId="Equation.DSMT4">
                  <p:embed/>
                  <p:pic>
                    <p:nvPicPr>
                      <p:cNvPr id="235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286000"/>
                        <a:ext cx="436563" cy="149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4899025" y="2632075"/>
          <a:ext cx="2873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419040" progId="Equation.DSMT4">
                  <p:embed/>
                </p:oleObj>
              </mc:Choice>
              <mc:Fallback>
                <p:oleObj name="Equation" r:id="rId12" imgW="1358640" imgH="419040" progId="Equation.DSMT4">
                  <p:embed/>
                  <p:pic>
                    <p:nvPicPr>
                      <p:cNvPr id="2355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2632075"/>
                        <a:ext cx="2873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854302" y="4522788"/>
          <a:ext cx="46466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97080" imgH="253800" progId="Equation.DSMT4">
                  <p:embed/>
                </p:oleObj>
              </mc:Choice>
              <mc:Fallback>
                <p:oleObj name="Equation" r:id="rId14" imgW="2197080" imgH="253800" progId="Equation.DSMT4">
                  <p:embed/>
                  <p:pic>
                    <p:nvPicPr>
                      <p:cNvPr id="235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02" y="4522788"/>
                        <a:ext cx="46466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0" name="Object 10"/>
          <p:cNvGraphicFramePr>
            <a:graphicFrameLocks noChangeAspect="1"/>
          </p:cNvGraphicFramePr>
          <p:nvPr/>
        </p:nvGraphicFramePr>
        <p:xfrm>
          <a:off x="6019800" y="1614714"/>
          <a:ext cx="9572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240" imgH="241200" progId="Equation.DSMT4">
                  <p:embed/>
                </p:oleObj>
              </mc:Choice>
              <mc:Fallback>
                <p:oleObj name="Equation" r:id="rId16" imgW="444240" imgH="241200" progId="Equation.DSMT4">
                  <p:embed/>
                  <p:pic>
                    <p:nvPicPr>
                      <p:cNvPr id="2355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14714"/>
                        <a:ext cx="9572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1" name="Object 11"/>
          <p:cNvGraphicFramePr>
            <a:graphicFrameLocks noChangeAspect="1"/>
          </p:cNvGraphicFramePr>
          <p:nvPr/>
        </p:nvGraphicFramePr>
        <p:xfrm>
          <a:off x="862241" y="5486400"/>
          <a:ext cx="36798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39880" imgH="419040" progId="Equation.DSMT4">
                  <p:embed/>
                </p:oleObj>
              </mc:Choice>
              <mc:Fallback>
                <p:oleObj name="Equation" r:id="rId18" imgW="1739880" imgH="419040" progId="Equation.DSMT4">
                  <p:embed/>
                  <p:pic>
                    <p:nvPicPr>
                      <p:cNvPr id="2355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241" y="5486400"/>
                        <a:ext cx="36798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840702" y="5729514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equation for monochromatic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288"/>
            <a:ext cx="8229600" cy="4343400"/>
          </a:xfrm>
        </p:spPr>
        <p:txBody>
          <a:bodyPr/>
          <a:lstStyle/>
          <a:p>
            <a:r>
              <a:rPr lang="en-US" dirty="0"/>
              <a:t>Wave equation:</a:t>
            </a:r>
          </a:p>
          <a:p>
            <a:endParaRPr lang="en-US" sz="900" dirty="0"/>
          </a:p>
          <a:p>
            <a:r>
              <a:rPr lang="en-US" dirty="0"/>
              <a:t>Monochromatic wave: single angular frequency </a:t>
            </a:r>
            <a:r>
              <a:rPr lang="en-US" i="1" dirty="0">
                <a:latin typeface="Symbol" pitchFamily="18" charset="2"/>
              </a:rPr>
              <a:t>w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sz="3600" i="1" dirty="0"/>
          </a:p>
          <a:p>
            <a:r>
              <a:rPr lang="en-US" dirty="0"/>
              <a:t>Helmholtz equation: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4205514" y="2833914"/>
          <a:ext cx="436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152280" progId="Equation.DSMT4">
                  <p:embed/>
                </p:oleObj>
              </mc:Choice>
              <mc:Fallback>
                <p:oleObj name="Equation" r:id="rId2" imgW="190440" imgH="152280" progId="Equation.DSMT4">
                  <p:embed/>
                  <p:pic>
                    <p:nvPicPr>
                      <p:cNvPr id="254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514" y="2833914"/>
                        <a:ext cx="436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838200" y="2743200"/>
          <a:ext cx="32686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266400" progId="Equation.DSMT4">
                  <p:embed/>
                </p:oleObj>
              </mc:Choice>
              <mc:Fallback>
                <p:oleObj name="Equation" r:id="rId4" imgW="1625400" imgH="266400" progId="Equation.DSMT4">
                  <p:embed/>
                  <p:pic>
                    <p:nvPicPr>
                      <p:cNvPr id="254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326866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3200400" y="1374775"/>
          <a:ext cx="3124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444240" progId="Equation.DSMT4">
                  <p:embed/>
                </p:oleObj>
              </mc:Choice>
              <mc:Fallback>
                <p:oleObj name="Equation" r:id="rId6" imgW="1625400" imgH="444240" progId="Equation.DSMT4">
                  <p:embed/>
                  <p:pic>
                    <p:nvPicPr>
                      <p:cNvPr id="254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74775"/>
                        <a:ext cx="31242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3" name="Object 7"/>
          <p:cNvGraphicFramePr>
            <a:graphicFrameLocks noChangeAspect="1"/>
          </p:cNvGraphicFramePr>
          <p:nvPr/>
        </p:nvGraphicFramePr>
        <p:xfrm>
          <a:off x="4707393" y="2743200"/>
          <a:ext cx="28622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279360" progId="Equation.DSMT4">
                  <p:embed/>
                </p:oleObj>
              </mc:Choice>
              <mc:Fallback>
                <p:oleObj name="Equation" r:id="rId8" imgW="1422360" imgH="279360" progId="Equation.DSMT4">
                  <p:embed/>
                  <p:pic>
                    <p:nvPicPr>
                      <p:cNvPr id="254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393" y="2743200"/>
                        <a:ext cx="28622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1981200" y="3258456"/>
            <a:ext cx="65836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248228" y="329111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Complex amplitude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6514" y="38345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Define</a:t>
            </a:r>
            <a:endParaRPr lang="en-US" dirty="0"/>
          </a:p>
        </p:txBody>
      </p:sp>
      <p:graphicFrame>
        <p:nvGraphicFramePr>
          <p:cNvPr id="254984" name="Object 8"/>
          <p:cNvGraphicFramePr>
            <a:graphicFrameLocks noChangeAspect="1"/>
          </p:cNvGraphicFramePr>
          <p:nvPr/>
        </p:nvGraphicFramePr>
        <p:xfrm>
          <a:off x="1949450" y="3720645"/>
          <a:ext cx="1174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444240" progId="Equation.DSMT4">
                  <p:embed/>
                </p:oleObj>
              </mc:Choice>
              <mc:Fallback>
                <p:oleObj name="Equation" r:id="rId10" imgW="583920" imgH="444240" progId="Equation.DSMT4">
                  <p:embed/>
                  <p:pic>
                    <p:nvPicPr>
                      <p:cNvPr id="2549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720645"/>
                        <a:ext cx="11747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5" name="Object 9"/>
          <p:cNvGraphicFramePr>
            <a:graphicFrameLocks noChangeAspect="1"/>
          </p:cNvGraphicFramePr>
          <p:nvPr/>
        </p:nvGraphicFramePr>
        <p:xfrm>
          <a:off x="1951264" y="4635500"/>
          <a:ext cx="15303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393480" progId="Equation.DSMT4">
                  <p:embed/>
                </p:oleObj>
              </mc:Choice>
              <mc:Fallback>
                <p:oleObj name="Equation" r:id="rId12" imgW="761760" imgH="393480" progId="Equation.DSMT4">
                  <p:embed/>
                  <p:pic>
                    <p:nvPicPr>
                      <p:cNvPr id="254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264" y="4635500"/>
                        <a:ext cx="15303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317101" y="3839028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wave velocity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36031" y="4759325"/>
            <a:ext cx="348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wave number (a scalar)</a:t>
            </a:r>
            <a:endParaRPr lang="en-US" dirty="0"/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3771900" y="5471660"/>
          <a:ext cx="24796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279360" progId="Equation.DSMT4">
                  <p:embed/>
                </p:oleObj>
              </mc:Choice>
              <mc:Fallback>
                <p:oleObj name="Equation" r:id="rId14" imgW="1231560" imgH="279360" progId="Equation.DSMT4">
                  <p:embed/>
                  <p:pic>
                    <p:nvPicPr>
                      <p:cNvPr id="254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471660"/>
                        <a:ext cx="247967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16883</TotalTime>
  <Words>1883</Words>
  <Application>Microsoft Office PowerPoint</Application>
  <PresentationFormat>On-screen Show (4:3)</PresentationFormat>
  <Paragraphs>451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Cambria Math</vt:lpstr>
      <vt:lpstr>Comic Sans MS</vt:lpstr>
      <vt:lpstr>Symbol</vt:lpstr>
      <vt:lpstr>Times New Roman</vt:lpstr>
      <vt:lpstr>Wingdings</vt:lpstr>
      <vt:lpstr>Pixel</vt:lpstr>
      <vt:lpstr>Equation</vt:lpstr>
      <vt:lpstr>MIT 3.156/3.46 Photonic Materials and Devices  2: Electromagnetic Wave Theory</vt:lpstr>
      <vt:lpstr>References</vt:lpstr>
      <vt:lpstr>Maxwell Equations (‘macroscopic’ differential form)</vt:lpstr>
      <vt:lpstr>Charge conservation</vt:lpstr>
      <vt:lpstr>Constitutive relations</vt:lpstr>
      <vt:lpstr>Constitutive relations (cont’d)</vt:lpstr>
      <vt:lpstr>Transparent polycrystalline ceramics</vt:lpstr>
      <vt:lpstr>Wave equation in source-free, isotropic media </vt:lpstr>
      <vt:lpstr>Helmholtz equation for monochromatic waves</vt:lpstr>
      <vt:lpstr>Monochromatic plane wave solution</vt:lpstr>
      <vt:lpstr>Monochromatic plane wave solution (cont’d)</vt:lpstr>
      <vt:lpstr>Monochromatic plane wave solution (cont’d)</vt:lpstr>
      <vt:lpstr>Complex refractive indices</vt:lpstr>
      <vt:lpstr>Kramers-Kronig (K-K) relation</vt:lpstr>
      <vt:lpstr>Kramers-Kronig (K-K) relation (cont’d)</vt:lpstr>
      <vt:lpstr>Kramers-Kronig (K-K) relation (cont’d)</vt:lpstr>
      <vt:lpstr>Increasing  nr  via quantum coherence</vt:lpstr>
      <vt:lpstr>Transmission through dielectric interfaces</vt:lpstr>
      <vt:lpstr>Fresnel equation at normal incidence</vt:lpstr>
      <vt:lpstr>Refractive index matching liquids</vt:lpstr>
      <vt:lpstr>Index matching solution for live tissue imaging</vt:lpstr>
      <vt:lpstr>Refractive index of gold</vt:lpstr>
      <vt:lpstr>Linearly polarized wave optical reflection</vt:lpstr>
      <vt:lpstr>Linearly polarized wave optical reflection</vt:lpstr>
      <vt:lpstr>Transfer matrix method (TMM)</vt:lpstr>
      <vt:lpstr>Transfer matrix method (TMM)</vt:lpstr>
      <vt:lpstr>Transfer matrix method (TMM)</vt:lpstr>
      <vt:lpstr>Transfer matrix method (TMM)</vt:lpstr>
      <vt:lpstr>Practical considerations in TMM applications</vt:lpstr>
      <vt:lpstr>Anti-reflection coatings (ARCs)</vt:lpstr>
      <vt:lpstr>Distributed Bragg Reflectors (DBRs)</vt:lpstr>
      <vt:lpstr>DBRs for gravitational wave detection</vt:lpstr>
      <vt:lpstr>Distributed Bragg Reflectors (DBRs)</vt:lpstr>
      <vt:lpstr>Poynting vector and energy flux</vt:lpstr>
      <vt:lpstr>List of symbols</vt:lpstr>
      <vt:lpstr>List of symbols</vt:lpstr>
      <vt:lpstr>List of symbols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2194</cp:revision>
  <dcterms:created xsi:type="dcterms:W3CDTF">2006-08-16T00:00:00Z</dcterms:created>
  <dcterms:modified xsi:type="dcterms:W3CDTF">2024-09-11T02:54:58Z</dcterms:modified>
</cp:coreProperties>
</file>