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25" d="100"/>
          <a:sy n="125" d="100"/>
        </p:scale>
        <p:origin x="-112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AC8-532E-954B-B619-32EBFE1DB6F8}" type="datetimeFigureOut">
              <a:rPr lang="en-US" smtClean="0"/>
              <a:t>2/20/13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5227-454D-D147-9C0F-B582E0F77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929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AC8-532E-954B-B619-32EBFE1DB6F8}" type="datetimeFigureOut">
              <a:rPr lang="en-US" smtClean="0"/>
              <a:t>2/20/13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5227-454D-D147-9C0F-B582E0F77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008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AC8-532E-954B-B619-32EBFE1DB6F8}" type="datetimeFigureOut">
              <a:rPr lang="en-US" smtClean="0"/>
              <a:t>2/20/13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5227-454D-D147-9C0F-B582E0F77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43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AC8-532E-954B-B619-32EBFE1DB6F8}" type="datetimeFigureOut">
              <a:rPr lang="en-US" smtClean="0"/>
              <a:t>2/20/13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5227-454D-D147-9C0F-B582E0F77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76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AC8-532E-954B-B619-32EBFE1DB6F8}" type="datetimeFigureOut">
              <a:rPr lang="en-US" smtClean="0"/>
              <a:t>2/20/13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5227-454D-D147-9C0F-B582E0F77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99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AC8-532E-954B-B619-32EBFE1DB6F8}" type="datetimeFigureOut">
              <a:rPr lang="en-US" smtClean="0"/>
              <a:t>2/20/13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5227-454D-D147-9C0F-B582E0F77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803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AC8-532E-954B-B619-32EBFE1DB6F8}" type="datetimeFigureOut">
              <a:rPr lang="en-US" smtClean="0"/>
              <a:t>2/20/13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5227-454D-D147-9C0F-B582E0F77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762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AC8-532E-954B-B619-32EBFE1DB6F8}" type="datetimeFigureOut">
              <a:rPr lang="en-US" smtClean="0"/>
              <a:t>2/20/13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5227-454D-D147-9C0F-B582E0F77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13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AC8-532E-954B-B619-32EBFE1DB6F8}" type="datetimeFigureOut">
              <a:rPr lang="en-US" smtClean="0"/>
              <a:t>2/20/13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5227-454D-D147-9C0F-B582E0F77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474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AC8-532E-954B-B619-32EBFE1DB6F8}" type="datetimeFigureOut">
              <a:rPr lang="en-US" smtClean="0"/>
              <a:t>2/20/13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5227-454D-D147-9C0F-B582E0F77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6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AC8-532E-954B-B619-32EBFE1DB6F8}" type="datetimeFigureOut">
              <a:rPr lang="en-US" smtClean="0"/>
              <a:t>2/20/13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5227-454D-D147-9C0F-B582E0F77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956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E6AC8-532E-954B-B619-32EBFE1DB6F8}" type="datetimeFigureOut">
              <a:rPr lang="en-US" smtClean="0"/>
              <a:t>2/20/13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35227-454D-D147-9C0F-B582E0F77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77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Lecture 4 Simulation Examples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Simulations prepared by Dan </a:t>
            </a:r>
            <a:r>
              <a:rPr lang="en-US" dirty="0" smtClean="0">
                <a:solidFill>
                  <a:schemeClr val="tx1"/>
                </a:solidFill>
              </a:rPr>
              <a:t>Wiese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First 3 </a:t>
            </a:r>
            <a:r>
              <a:rPr lang="en-US" dirty="0" err="1" smtClean="0">
                <a:solidFill>
                  <a:schemeClr val="tx1"/>
                </a:solidFill>
              </a:rPr>
              <a:t>sims</a:t>
            </a:r>
            <a:r>
              <a:rPr lang="en-US" dirty="0" smtClean="0">
                <a:solidFill>
                  <a:schemeClr val="tx1"/>
                </a:solidFill>
              </a:rPr>
              <a:t> are ORM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Second 3 </a:t>
            </a:r>
            <a:r>
              <a:rPr lang="en-US" dirty="0" err="1" smtClean="0">
                <a:solidFill>
                  <a:schemeClr val="tx1"/>
                </a:solidFill>
              </a:rPr>
              <a:t>sims</a:t>
            </a:r>
            <a:r>
              <a:rPr lang="en-US" dirty="0" smtClean="0">
                <a:solidFill>
                  <a:schemeClr val="tx1"/>
                </a:solidFill>
              </a:rPr>
              <a:t> are CRM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462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300" y="736600"/>
            <a:ext cx="7645400" cy="537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631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300" y="736600"/>
            <a:ext cx="7645400" cy="537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038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300" y="736600"/>
            <a:ext cx="7645400" cy="537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633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300" y="736600"/>
            <a:ext cx="7645400" cy="537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298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300" y="736600"/>
            <a:ext cx="7645400" cy="537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63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300" y="736600"/>
            <a:ext cx="7645400" cy="537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098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300" y="736600"/>
            <a:ext cx="7645400" cy="537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150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19</Words>
  <Application>Microsoft Macintosh PowerPoint</Application>
  <PresentationFormat>On-screen Show (4:3)</PresentationFormat>
  <Paragraphs>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Lecture 4 Simulation Examples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 Simulation Examples</dc:title>
  <dc:creator>Travis Gibson</dc:creator>
  <cp:lastModifiedBy>Travis Gibson</cp:lastModifiedBy>
  <cp:revision>3</cp:revision>
  <dcterms:created xsi:type="dcterms:W3CDTF">2013-02-18T21:41:02Z</dcterms:created>
  <dcterms:modified xsi:type="dcterms:W3CDTF">2013-02-21T00:34:59Z</dcterms:modified>
</cp:coreProperties>
</file>